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autoCompressPictures="0">
  <p:sldMasterIdLst>
    <p:sldMasterId id="2147483660" r:id="rId1"/>
  </p:sldMasterIdLst>
  <p:notesMasterIdLst>
    <p:notesMasterId r:id="rId18"/>
  </p:notesMasterIdLst>
  <p:sldIdLst>
    <p:sldId id="256" r:id="rId2"/>
    <p:sldId id="536" r:id="rId3"/>
    <p:sldId id="521" r:id="rId4"/>
    <p:sldId id="522" r:id="rId5"/>
    <p:sldId id="523" r:id="rId6"/>
    <p:sldId id="524" r:id="rId7"/>
    <p:sldId id="525" r:id="rId8"/>
    <p:sldId id="526" r:id="rId9"/>
    <p:sldId id="527" r:id="rId10"/>
    <p:sldId id="528" r:id="rId11"/>
    <p:sldId id="529" r:id="rId12"/>
    <p:sldId id="530" r:id="rId13"/>
    <p:sldId id="531" r:id="rId14"/>
    <p:sldId id="532" r:id="rId15"/>
    <p:sldId id="533" r:id="rId16"/>
    <p:sldId id="534" r:id="rId17"/>
  </p:sldIdLst>
  <p:sldSz cx="9144000" cy="5143500" type="screen16x9"/>
  <p:notesSz cx="6858000" cy="9144000"/>
  <p:embeddedFontLst>
    <p:embeddedFont>
      <p:font typeface="Open Sans" panose="020B0604020202020204" charset="0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erriweather" panose="020B0604020202020204" charset="-52"/>
      <p:regular r:id="rId25"/>
      <p:bold r:id="rId26"/>
      <p:italic r:id="rId27"/>
      <p:boldItalic r:id="rId28"/>
    </p:embeddedFont>
    <p:embeddedFont>
      <p:font typeface="Roboto Slab" panose="020B0604020202020204" charset="0"/>
      <p:regular r:id="rId29"/>
      <p:bold r:id="rId30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993" userDrawn="1">
          <p15:clr>
            <a:srgbClr val="A4A3A4"/>
          </p15:clr>
        </p15:guide>
        <p15:guide id="6" pos="2767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5284" userDrawn="1">
          <p15:clr>
            <a:srgbClr val="A4A3A4"/>
          </p15:clr>
        </p15:guide>
        <p15:guide id="9" pos="2064" userDrawn="1">
          <p15:clr>
            <a:srgbClr val="A4A3A4"/>
          </p15:clr>
        </p15:guide>
        <p15:guide id="10" pos="3651" userDrawn="1">
          <p15:clr>
            <a:srgbClr val="A4A3A4"/>
          </p15:clr>
        </p15:guide>
        <p15:guide id="13" orient="horz" pos="7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82C6"/>
    <a:srgbClr val="539BCF"/>
    <a:srgbClr val="FFC000"/>
    <a:srgbClr val="7F7F7F"/>
    <a:srgbClr val="BDB8B8"/>
    <a:srgbClr val="F3E3E2"/>
    <a:srgbClr val="EFE0E0"/>
    <a:srgbClr val="C8BB1B"/>
    <a:srgbClr val="CEC113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77" autoAdjust="0"/>
    <p:restoredTop sz="94847" autoAdjust="0"/>
  </p:normalViewPr>
  <p:slideViewPr>
    <p:cSldViewPr snapToGrid="0">
      <p:cViewPr>
        <p:scale>
          <a:sx n="70" d="100"/>
          <a:sy n="70" d="100"/>
        </p:scale>
        <p:origin x="-1464" y="-954"/>
      </p:cViewPr>
      <p:guideLst>
        <p:guide orient="horz" pos="237"/>
        <p:guide orient="horz" pos="3003"/>
        <p:guide orient="horz" pos="735"/>
        <p:guide pos="226"/>
        <p:guide pos="5534"/>
        <p:guide pos="2993"/>
        <p:guide pos="2767"/>
        <p:guide pos="1837"/>
        <p:guide pos="5284"/>
        <p:guide pos="2064"/>
        <p:guide pos="365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1B41E-17B3-44CE-8E19-FCB63DD51A28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61DEFC-839A-4688-A129-6AA2F4833D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357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0413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081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081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081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081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081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0812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081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41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081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081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081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081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081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081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081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590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224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443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865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771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636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836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260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069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515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557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6E679-DC75-4745-852D-F583D5FA2C9D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1A449-B48E-44C3-9B97-791039936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179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gif"/><Relationship Id="rId4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3774" y="1528549"/>
            <a:ext cx="4817660" cy="1636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377">
              <a:lnSpc>
                <a:spcPct val="114000"/>
              </a:lnSpc>
            </a:pPr>
            <a:r>
              <a:rPr lang="ru-RU" sz="4400" b="1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Символы Победы</a:t>
            </a:r>
            <a:endParaRPr lang="ru-RU" sz="4400" b="1" dirty="0">
              <a:solidFill>
                <a:srgbClr val="002060"/>
              </a:solidFill>
              <a:latin typeface="Merriweather" panose="00000500000000000000" pitchFamily="2" charset="-52"/>
            </a:endParaRPr>
          </a:p>
        </p:txBody>
      </p:sp>
      <p:grpSp>
        <p:nvGrpSpPr>
          <p:cNvPr id="4" name="Группа 22265"/>
          <p:cNvGrpSpPr>
            <a:grpSpLocks/>
          </p:cNvGrpSpPr>
          <p:nvPr/>
        </p:nvGrpSpPr>
        <p:grpSpPr bwMode="auto">
          <a:xfrm>
            <a:off x="387350" y="407988"/>
            <a:ext cx="868363" cy="815975"/>
            <a:chOff x="0" y="0"/>
            <a:chExt cx="2317596" cy="2772166"/>
          </a:xfrm>
        </p:grpSpPr>
        <p:sp>
          <p:nvSpPr>
            <p:cNvPr id="6" name="Shape 169"/>
            <p:cNvSpPr>
              <a:spLocks/>
            </p:cNvSpPr>
            <p:nvPr/>
          </p:nvSpPr>
          <p:spPr bwMode="auto">
            <a:xfrm>
              <a:off x="282498" y="2560734"/>
              <a:ext cx="68504" cy="202908"/>
            </a:xfrm>
            <a:custGeom>
              <a:avLst/>
              <a:gdLst>
                <a:gd name="T0" fmla="*/ 0 w 68504"/>
                <a:gd name="T1" fmla="*/ 0 h 202908"/>
                <a:gd name="T2" fmla="*/ 68504 w 68504"/>
                <a:gd name="T3" fmla="*/ 0 h 202908"/>
                <a:gd name="T4" fmla="*/ 68504 w 68504"/>
                <a:gd name="T5" fmla="*/ 202908 h 202908"/>
                <a:gd name="T6" fmla="*/ 29096 w 68504"/>
                <a:gd name="T7" fmla="*/ 202908 h 202908"/>
                <a:gd name="T8" fmla="*/ 29096 w 68504"/>
                <a:gd name="T9" fmla="*/ 34074 h 202908"/>
                <a:gd name="T10" fmla="*/ 0 w 68504"/>
                <a:gd name="T11" fmla="*/ 34074 h 202908"/>
                <a:gd name="T12" fmla="*/ 0 w 68504"/>
                <a:gd name="T13" fmla="*/ 0 h 202908"/>
                <a:gd name="T14" fmla="*/ 0 w 68504"/>
                <a:gd name="T15" fmla="*/ 0 h 202908"/>
                <a:gd name="T16" fmla="*/ 68504 w 68504"/>
                <a:gd name="T17" fmla="*/ 202908 h 202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68504" h="202908">
                  <a:moveTo>
                    <a:pt x="0" y="0"/>
                  </a:moveTo>
                  <a:lnTo>
                    <a:pt x="68504" y="0"/>
                  </a:lnTo>
                  <a:lnTo>
                    <a:pt x="68504" y="202908"/>
                  </a:lnTo>
                  <a:lnTo>
                    <a:pt x="29096" y="202908"/>
                  </a:lnTo>
                  <a:lnTo>
                    <a:pt x="29096" y="34074"/>
                  </a:lnTo>
                  <a:lnTo>
                    <a:pt x="0" y="340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Shape 170"/>
            <p:cNvSpPr>
              <a:spLocks/>
            </p:cNvSpPr>
            <p:nvPr/>
          </p:nvSpPr>
          <p:spPr bwMode="auto">
            <a:xfrm>
              <a:off x="472059" y="2701871"/>
              <a:ext cx="38195" cy="70295"/>
            </a:xfrm>
            <a:custGeom>
              <a:avLst/>
              <a:gdLst>
                <a:gd name="T0" fmla="*/ 38195 w 38195"/>
                <a:gd name="T1" fmla="*/ 0 h 70295"/>
                <a:gd name="T2" fmla="*/ 38195 w 38195"/>
                <a:gd name="T3" fmla="*/ 56437 h 70295"/>
                <a:gd name="T4" fmla="*/ 27889 w 38195"/>
                <a:gd name="T5" fmla="*/ 70295 h 70295"/>
                <a:gd name="T6" fmla="*/ 0 w 38195"/>
                <a:gd name="T7" fmla="*/ 49009 h 70295"/>
                <a:gd name="T8" fmla="*/ 38195 w 38195"/>
                <a:gd name="T9" fmla="*/ 0 h 70295"/>
                <a:gd name="T10" fmla="*/ 0 w 38195"/>
                <a:gd name="T11" fmla="*/ 0 h 70295"/>
                <a:gd name="T12" fmla="*/ 38195 w 38195"/>
                <a:gd name="T13" fmla="*/ 70295 h 70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38195" h="70295">
                  <a:moveTo>
                    <a:pt x="38195" y="0"/>
                  </a:moveTo>
                  <a:lnTo>
                    <a:pt x="38195" y="56437"/>
                  </a:lnTo>
                  <a:lnTo>
                    <a:pt x="27889" y="70295"/>
                  </a:lnTo>
                  <a:lnTo>
                    <a:pt x="0" y="49009"/>
                  </a:lnTo>
                  <a:lnTo>
                    <a:pt x="38195" y="0"/>
                  </a:ln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Shape 171"/>
            <p:cNvSpPr>
              <a:spLocks/>
            </p:cNvSpPr>
            <p:nvPr/>
          </p:nvSpPr>
          <p:spPr bwMode="auto">
            <a:xfrm>
              <a:off x="433552" y="2556165"/>
              <a:ext cx="76702" cy="138124"/>
            </a:xfrm>
            <a:custGeom>
              <a:avLst/>
              <a:gdLst>
                <a:gd name="T0" fmla="*/ 76702 w 76702"/>
                <a:gd name="T1" fmla="*/ 0 h 138124"/>
                <a:gd name="T2" fmla="*/ 76702 w 76702"/>
                <a:gd name="T3" fmla="*/ 31648 h 138124"/>
                <a:gd name="T4" fmla="*/ 61927 w 76702"/>
                <a:gd name="T5" fmla="*/ 34455 h 138124"/>
                <a:gd name="T6" fmla="*/ 39408 w 76702"/>
                <a:gd name="T7" fmla="*/ 69061 h 138124"/>
                <a:gd name="T8" fmla="*/ 61927 w 76702"/>
                <a:gd name="T9" fmla="*/ 103666 h 138124"/>
                <a:gd name="T10" fmla="*/ 76702 w 76702"/>
                <a:gd name="T11" fmla="*/ 106475 h 138124"/>
                <a:gd name="T12" fmla="*/ 76702 w 76702"/>
                <a:gd name="T13" fmla="*/ 135330 h 138124"/>
                <a:gd name="T14" fmla="*/ 63678 w 76702"/>
                <a:gd name="T15" fmla="*/ 138124 h 138124"/>
                <a:gd name="T16" fmla="*/ 0 w 76702"/>
                <a:gd name="T17" fmla="*/ 72097 h 138124"/>
                <a:gd name="T18" fmla="*/ 41957 w 76702"/>
                <a:gd name="T19" fmla="*/ 6215 h 138124"/>
                <a:gd name="T20" fmla="*/ 76702 w 76702"/>
                <a:gd name="T21" fmla="*/ 0 h 138124"/>
                <a:gd name="T22" fmla="*/ 0 w 76702"/>
                <a:gd name="T23" fmla="*/ 0 h 138124"/>
                <a:gd name="T24" fmla="*/ 76702 w 76702"/>
                <a:gd name="T25" fmla="*/ 138124 h 138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76702" h="138124">
                  <a:moveTo>
                    <a:pt x="76702" y="0"/>
                  </a:moveTo>
                  <a:lnTo>
                    <a:pt x="76702" y="31648"/>
                  </a:lnTo>
                  <a:lnTo>
                    <a:pt x="61927" y="34455"/>
                  </a:lnTo>
                  <a:cubicBezTo>
                    <a:pt x="48452" y="39915"/>
                    <a:pt x="39408" y="52860"/>
                    <a:pt x="39408" y="69061"/>
                  </a:cubicBezTo>
                  <a:cubicBezTo>
                    <a:pt x="39408" y="85254"/>
                    <a:pt x="48452" y="98203"/>
                    <a:pt x="61927" y="103666"/>
                  </a:cubicBezTo>
                  <a:lnTo>
                    <a:pt x="76702" y="106475"/>
                  </a:lnTo>
                  <a:lnTo>
                    <a:pt x="76702" y="135330"/>
                  </a:lnTo>
                  <a:lnTo>
                    <a:pt x="63678" y="138124"/>
                  </a:lnTo>
                  <a:cubicBezTo>
                    <a:pt x="30924" y="138124"/>
                    <a:pt x="0" y="114388"/>
                    <a:pt x="0" y="72097"/>
                  </a:cubicBezTo>
                  <a:cubicBezTo>
                    <a:pt x="0" y="45170"/>
                    <a:pt x="12795" y="18078"/>
                    <a:pt x="41957" y="6215"/>
                  </a:cubicBezTo>
                  <a:lnTo>
                    <a:pt x="76702" y="0"/>
                  </a:ln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Shape 172"/>
            <p:cNvSpPr>
              <a:spLocks/>
            </p:cNvSpPr>
            <p:nvPr/>
          </p:nvSpPr>
          <p:spPr bwMode="auto">
            <a:xfrm>
              <a:off x="510254" y="2556164"/>
              <a:ext cx="76715" cy="202144"/>
            </a:xfrm>
            <a:custGeom>
              <a:avLst/>
              <a:gdLst>
                <a:gd name="T0" fmla="*/ 7 w 76715"/>
                <a:gd name="T1" fmla="*/ 0 h 202144"/>
                <a:gd name="T2" fmla="*/ 76715 w 76715"/>
                <a:gd name="T3" fmla="*/ 69977 h 202144"/>
                <a:gd name="T4" fmla="*/ 51238 w 76715"/>
                <a:gd name="T5" fmla="*/ 133248 h 202144"/>
                <a:gd name="T6" fmla="*/ 0 w 76715"/>
                <a:gd name="T7" fmla="*/ 202144 h 202144"/>
                <a:gd name="T8" fmla="*/ 0 w 76715"/>
                <a:gd name="T9" fmla="*/ 145707 h 202144"/>
                <a:gd name="T10" fmla="*/ 9709 w 76715"/>
                <a:gd name="T11" fmla="*/ 133248 h 202144"/>
                <a:gd name="T12" fmla="*/ 0 w 76715"/>
                <a:gd name="T13" fmla="*/ 135331 h 202144"/>
                <a:gd name="T14" fmla="*/ 0 w 76715"/>
                <a:gd name="T15" fmla="*/ 106476 h 202144"/>
                <a:gd name="T16" fmla="*/ 7 w 76715"/>
                <a:gd name="T17" fmla="*/ 106477 h 202144"/>
                <a:gd name="T18" fmla="*/ 37294 w 76715"/>
                <a:gd name="T19" fmla="*/ 69062 h 202144"/>
                <a:gd name="T20" fmla="*/ 7 w 76715"/>
                <a:gd name="T21" fmla="*/ 31648 h 202144"/>
                <a:gd name="T22" fmla="*/ 0 w 76715"/>
                <a:gd name="T23" fmla="*/ 31650 h 202144"/>
                <a:gd name="T24" fmla="*/ 0 w 76715"/>
                <a:gd name="T25" fmla="*/ 1 h 202144"/>
                <a:gd name="T26" fmla="*/ 7 w 76715"/>
                <a:gd name="T27" fmla="*/ 0 h 202144"/>
                <a:gd name="T28" fmla="*/ 0 w 76715"/>
                <a:gd name="T29" fmla="*/ 0 h 202144"/>
                <a:gd name="T30" fmla="*/ 76715 w 76715"/>
                <a:gd name="T31" fmla="*/ 202144 h 202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T28" t="T29" r="T30" b="T31"/>
              <a:pathLst>
                <a:path w="76715" h="202144">
                  <a:moveTo>
                    <a:pt x="7" y="0"/>
                  </a:moveTo>
                  <a:cubicBezTo>
                    <a:pt x="51238" y="0"/>
                    <a:pt x="76715" y="33160"/>
                    <a:pt x="76715" y="69977"/>
                  </a:cubicBezTo>
                  <a:cubicBezTo>
                    <a:pt x="76715" y="95834"/>
                    <a:pt x="64269" y="115925"/>
                    <a:pt x="51238" y="133248"/>
                  </a:cubicBezTo>
                  <a:lnTo>
                    <a:pt x="0" y="202144"/>
                  </a:lnTo>
                  <a:lnTo>
                    <a:pt x="0" y="145707"/>
                  </a:lnTo>
                  <a:lnTo>
                    <a:pt x="9709" y="133248"/>
                  </a:lnTo>
                  <a:lnTo>
                    <a:pt x="0" y="135331"/>
                  </a:lnTo>
                  <a:lnTo>
                    <a:pt x="0" y="106476"/>
                  </a:lnTo>
                  <a:lnTo>
                    <a:pt x="7" y="106477"/>
                  </a:lnTo>
                  <a:cubicBezTo>
                    <a:pt x="21228" y="106477"/>
                    <a:pt x="37294" y="90653"/>
                    <a:pt x="37294" y="69062"/>
                  </a:cubicBezTo>
                  <a:cubicBezTo>
                    <a:pt x="37294" y="47460"/>
                    <a:pt x="21228" y="31648"/>
                    <a:pt x="7" y="31648"/>
                  </a:cubicBezTo>
                  <a:lnTo>
                    <a:pt x="0" y="31650"/>
                  </a:lnTo>
                  <a:lnTo>
                    <a:pt x="0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Shape 173"/>
            <p:cNvSpPr>
              <a:spLocks/>
            </p:cNvSpPr>
            <p:nvPr/>
          </p:nvSpPr>
          <p:spPr bwMode="auto">
            <a:xfrm>
              <a:off x="633020" y="2599172"/>
              <a:ext cx="72752" cy="128582"/>
            </a:xfrm>
            <a:custGeom>
              <a:avLst/>
              <a:gdLst>
                <a:gd name="T0" fmla="*/ 72752 w 72752"/>
                <a:gd name="T1" fmla="*/ 0 h 128582"/>
                <a:gd name="T2" fmla="*/ 72752 w 72752"/>
                <a:gd name="T3" fmla="*/ 56624 h 128582"/>
                <a:gd name="T4" fmla="*/ 46673 w 72752"/>
                <a:gd name="T5" fmla="*/ 96934 h 128582"/>
                <a:gd name="T6" fmla="*/ 72752 w 72752"/>
                <a:gd name="T7" fmla="*/ 96934 h 128582"/>
                <a:gd name="T8" fmla="*/ 72752 w 72752"/>
                <a:gd name="T9" fmla="*/ 128582 h 128582"/>
                <a:gd name="T10" fmla="*/ 0 w 72752"/>
                <a:gd name="T11" fmla="*/ 128582 h 128582"/>
                <a:gd name="T12" fmla="*/ 0 w 72752"/>
                <a:gd name="T13" fmla="*/ 110942 h 128582"/>
                <a:gd name="T14" fmla="*/ 72752 w 72752"/>
                <a:gd name="T15" fmla="*/ 0 h 128582"/>
                <a:gd name="T16" fmla="*/ 0 w 72752"/>
                <a:gd name="T17" fmla="*/ 0 h 128582"/>
                <a:gd name="T18" fmla="*/ 72752 w 72752"/>
                <a:gd name="T19" fmla="*/ 128582 h 128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72752" h="128582">
                  <a:moveTo>
                    <a:pt x="72752" y="0"/>
                  </a:moveTo>
                  <a:lnTo>
                    <a:pt x="72752" y="56624"/>
                  </a:lnTo>
                  <a:lnTo>
                    <a:pt x="46673" y="96934"/>
                  </a:lnTo>
                  <a:lnTo>
                    <a:pt x="72752" y="96934"/>
                  </a:lnTo>
                  <a:lnTo>
                    <a:pt x="72752" y="128582"/>
                  </a:lnTo>
                  <a:lnTo>
                    <a:pt x="0" y="128582"/>
                  </a:lnTo>
                  <a:lnTo>
                    <a:pt x="0" y="110942"/>
                  </a:lnTo>
                  <a:lnTo>
                    <a:pt x="72752" y="0"/>
                  </a:ln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Shape 174"/>
            <p:cNvSpPr>
              <a:spLocks/>
            </p:cNvSpPr>
            <p:nvPr/>
          </p:nvSpPr>
          <p:spPr bwMode="auto">
            <a:xfrm>
              <a:off x="705772" y="2557078"/>
              <a:ext cx="86722" cy="206565"/>
            </a:xfrm>
            <a:custGeom>
              <a:avLst/>
              <a:gdLst>
                <a:gd name="T0" fmla="*/ 27603 w 86722"/>
                <a:gd name="T1" fmla="*/ 0 h 206565"/>
                <a:gd name="T2" fmla="*/ 63062 w 86722"/>
                <a:gd name="T3" fmla="*/ 0 h 206565"/>
                <a:gd name="T4" fmla="*/ 63062 w 86722"/>
                <a:gd name="T5" fmla="*/ 139027 h 206565"/>
                <a:gd name="T6" fmla="*/ 86722 w 86722"/>
                <a:gd name="T7" fmla="*/ 139027 h 206565"/>
                <a:gd name="T8" fmla="*/ 86722 w 86722"/>
                <a:gd name="T9" fmla="*/ 170675 h 206565"/>
                <a:gd name="T10" fmla="*/ 63062 w 86722"/>
                <a:gd name="T11" fmla="*/ 170675 h 206565"/>
                <a:gd name="T12" fmla="*/ 63062 w 86722"/>
                <a:gd name="T13" fmla="*/ 206565 h 206565"/>
                <a:gd name="T14" fmla="*/ 26079 w 86722"/>
                <a:gd name="T15" fmla="*/ 206565 h 206565"/>
                <a:gd name="T16" fmla="*/ 26079 w 86722"/>
                <a:gd name="T17" fmla="*/ 170675 h 206565"/>
                <a:gd name="T18" fmla="*/ 0 w 86722"/>
                <a:gd name="T19" fmla="*/ 170675 h 206565"/>
                <a:gd name="T20" fmla="*/ 0 w 86722"/>
                <a:gd name="T21" fmla="*/ 139027 h 206565"/>
                <a:gd name="T22" fmla="*/ 26079 w 86722"/>
                <a:gd name="T23" fmla="*/ 139027 h 206565"/>
                <a:gd name="T24" fmla="*/ 26079 w 86722"/>
                <a:gd name="T25" fmla="*/ 58407 h 206565"/>
                <a:gd name="T26" fmla="*/ 0 w 86722"/>
                <a:gd name="T27" fmla="*/ 98717 h 206565"/>
                <a:gd name="T28" fmla="*/ 0 w 86722"/>
                <a:gd name="T29" fmla="*/ 42093 h 206565"/>
                <a:gd name="T30" fmla="*/ 27603 w 86722"/>
                <a:gd name="T31" fmla="*/ 0 h 206565"/>
                <a:gd name="T32" fmla="*/ 0 w 86722"/>
                <a:gd name="T33" fmla="*/ 0 h 206565"/>
                <a:gd name="T34" fmla="*/ 86722 w 86722"/>
                <a:gd name="T35" fmla="*/ 206565 h 206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T32" t="T33" r="T34" b="T35"/>
              <a:pathLst>
                <a:path w="86722" h="206565">
                  <a:moveTo>
                    <a:pt x="27603" y="0"/>
                  </a:moveTo>
                  <a:lnTo>
                    <a:pt x="63062" y="0"/>
                  </a:lnTo>
                  <a:lnTo>
                    <a:pt x="63062" y="139027"/>
                  </a:lnTo>
                  <a:lnTo>
                    <a:pt x="86722" y="139027"/>
                  </a:lnTo>
                  <a:lnTo>
                    <a:pt x="86722" y="170675"/>
                  </a:lnTo>
                  <a:lnTo>
                    <a:pt x="63062" y="170675"/>
                  </a:lnTo>
                  <a:lnTo>
                    <a:pt x="63062" y="206565"/>
                  </a:lnTo>
                  <a:lnTo>
                    <a:pt x="26079" y="206565"/>
                  </a:lnTo>
                  <a:lnTo>
                    <a:pt x="26079" y="170675"/>
                  </a:lnTo>
                  <a:lnTo>
                    <a:pt x="0" y="170675"/>
                  </a:lnTo>
                  <a:lnTo>
                    <a:pt x="0" y="139027"/>
                  </a:lnTo>
                  <a:lnTo>
                    <a:pt x="26079" y="139027"/>
                  </a:lnTo>
                  <a:lnTo>
                    <a:pt x="26079" y="58407"/>
                  </a:lnTo>
                  <a:lnTo>
                    <a:pt x="0" y="98717"/>
                  </a:lnTo>
                  <a:lnTo>
                    <a:pt x="0" y="42093"/>
                  </a:lnTo>
                  <a:lnTo>
                    <a:pt x="27603" y="0"/>
                  </a:ln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Shape 175"/>
            <p:cNvSpPr>
              <a:spLocks/>
            </p:cNvSpPr>
            <p:nvPr/>
          </p:nvSpPr>
          <p:spPr bwMode="auto">
            <a:xfrm>
              <a:off x="836729" y="2560730"/>
              <a:ext cx="144297" cy="207480"/>
            </a:xfrm>
            <a:custGeom>
              <a:avLst/>
              <a:gdLst>
                <a:gd name="T0" fmla="*/ 41834 w 144297"/>
                <a:gd name="T1" fmla="*/ 0 h 207480"/>
                <a:gd name="T2" fmla="*/ 135204 w 144297"/>
                <a:gd name="T3" fmla="*/ 0 h 207480"/>
                <a:gd name="T4" fmla="*/ 135204 w 144297"/>
                <a:gd name="T5" fmla="*/ 34074 h 207480"/>
                <a:gd name="T6" fmla="*/ 67907 w 144297"/>
                <a:gd name="T7" fmla="*/ 34074 h 207480"/>
                <a:gd name="T8" fmla="*/ 60617 w 144297"/>
                <a:gd name="T9" fmla="*/ 66015 h 207480"/>
                <a:gd name="T10" fmla="*/ 73965 w 144297"/>
                <a:gd name="T11" fmla="*/ 64795 h 207480"/>
                <a:gd name="T12" fmla="*/ 144297 w 144297"/>
                <a:gd name="T13" fmla="*/ 133553 h 207480"/>
                <a:gd name="T14" fmla="*/ 65177 w 144297"/>
                <a:gd name="T15" fmla="*/ 207480 h 207480"/>
                <a:gd name="T16" fmla="*/ 0 w 144297"/>
                <a:gd name="T17" fmla="*/ 181623 h 207480"/>
                <a:gd name="T18" fmla="*/ 13043 w 144297"/>
                <a:gd name="T19" fmla="*/ 147548 h 207480"/>
                <a:gd name="T20" fmla="*/ 64262 w 144297"/>
                <a:gd name="T21" fmla="*/ 173406 h 207480"/>
                <a:gd name="T22" fmla="*/ 104877 w 144297"/>
                <a:gd name="T23" fmla="*/ 134163 h 207480"/>
                <a:gd name="T24" fmla="*/ 59106 w 144297"/>
                <a:gd name="T25" fmla="*/ 93396 h 207480"/>
                <a:gd name="T26" fmla="*/ 20307 w 144297"/>
                <a:gd name="T27" fmla="*/ 106477 h 207480"/>
                <a:gd name="T28" fmla="*/ 17882 w 144297"/>
                <a:gd name="T29" fmla="*/ 106477 h 207480"/>
                <a:gd name="T30" fmla="*/ 41834 w 144297"/>
                <a:gd name="T31" fmla="*/ 0 h 207480"/>
                <a:gd name="T32" fmla="*/ 0 w 144297"/>
                <a:gd name="T33" fmla="*/ 0 h 207480"/>
                <a:gd name="T34" fmla="*/ 144297 w 144297"/>
                <a:gd name="T35" fmla="*/ 207480 h 207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T32" t="T33" r="T34" b="T35"/>
              <a:pathLst>
                <a:path w="144297" h="207480">
                  <a:moveTo>
                    <a:pt x="41834" y="0"/>
                  </a:moveTo>
                  <a:lnTo>
                    <a:pt x="135204" y="0"/>
                  </a:lnTo>
                  <a:lnTo>
                    <a:pt x="135204" y="34074"/>
                  </a:lnTo>
                  <a:lnTo>
                    <a:pt x="67907" y="34074"/>
                  </a:lnTo>
                  <a:lnTo>
                    <a:pt x="60617" y="66015"/>
                  </a:lnTo>
                  <a:cubicBezTo>
                    <a:pt x="64579" y="65405"/>
                    <a:pt x="68821" y="64795"/>
                    <a:pt x="73965" y="64795"/>
                  </a:cubicBezTo>
                  <a:cubicBezTo>
                    <a:pt x="113690" y="64795"/>
                    <a:pt x="144297" y="89751"/>
                    <a:pt x="144297" y="133553"/>
                  </a:cubicBezTo>
                  <a:cubicBezTo>
                    <a:pt x="144297" y="171882"/>
                    <a:pt x="120942" y="207480"/>
                    <a:pt x="65177" y="207480"/>
                  </a:cubicBezTo>
                  <a:cubicBezTo>
                    <a:pt x="49111" y="207480"/>
                    <a:pt x="23647" y="204737"/>
                    <a:pt x="0" y="181623"/>
                  </a:cubicBezTo>
                  <a:lnTo>
                    <a:pt x="13043" y="147548"/>
                  </a:lnTo>
                  <a:cubicBezTo>
                    <a:pt x="22123" y="158788"/>
                    <a:pt x="39103" y="173406"/>
                    <a:pt x="64262" y="173406"/>
                  </a:cubicBezTo>
                  <a:cubicBezTo>
                    <a:pt x="88519" y="173406"/>
                    <a:pt x="104877" y="157277"/>
                    <a:pt x="104877" y="134163"/>
                  </a:cubicBezTo>
                  <a:cubicBezTo>
                    <a:pt x="104877" y="112878"/>
                    <a:pt x="90031" y="93396"/>
                    <a:pt x="59106" y="93396"/>
                  </a:cubicBezTo>
                  <a:cubicBezTo>
                    <a:pt x="48794" y="93396"/>
                    <a:pt x="34849" y="95529"/>
                    <a:pt x="20307" y="106477"/>
                  </a:cubicBezTo>
                  <a:lnTo>
                    <a:pt x="17882" y="106477"/>
                  </a:lnTo>
                  <a:lnTo>
                    <a:pt x="41834" y="0"/>
                  </a:ln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Shape 24976"/>
            <p:cNvSpPr>
              <a:spLocks/>
            </p:cNvSpPr>
            <p:nvPr/>
          </p:nvSpPr>
          <p:spPr bwMode="auto">
            <a:xfrm>
              <a:off x="1037371" y="2659589"/>
              <a:ext cx="160769" cy="31648"/>
            </a:xfrm>
            <a:custGeom>
              <a:avLst/>
              <a:gdLst>
                <a:gd name="T0" fmla="*/ 0 w 160769"/>
                <a:gd name="T1" fmla="*/ 0 h 31648"/>
                <a:gd name="T2" fmla="*/ 160769 w 160769"/>
                <a:gd name="T3" fmla="*/ 0 h 31648"/>
                <a:gd name="T4" fmla="*/ 160769 w 160769"/>
                <a:gd name="T5" fmla="*/ 31648 h 31648"/>
                <a:gd name="T6" fmla="*/ 0 w 160769"/>
                <a:gd name="T7" fmla="*/ 31648 h 31648"/>
                <a:gd name="T8" fmla="*/ 0 w 160769"/>
                <a:gd name="T9" fmla="*/ 0 h 31648"/>
                <a:gd name="T10" fmla="*/ 0 w 160769"/>
                <a:gd name="T11" fmla="*/ 0 h 31648"/>
                <a:gd name="T12" fmla="*/ 160769 w 160769"/>
                <a:gd name="T13" fmla="*/ 31648 h 31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160769" h="31648">
                  <a:moveTo>
                    <a:pt x="0" y="0"/>
                  </a:moveTo>
                  <a:lnTo>
                    <a:pt x="160769" y="0"/>
                  </a:lnTo>
                  <a:lnTo>
                    <a:pt x="160769" y="31648"/>
                  </a:lnTo>
                  <a:lnTo>
                    <a:pt x="0" y="31648"/>
                  </a:lnTo>
                  <a:lnTo>
                    <a:pt x="0" y="0"/>
                  </a:lnTo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Shape 177"/>
            <p:cNvSpPr>
              <a:spLocks/>
            </p:cNvSpPr>
            <p:nvPr/>
          </p:nvSpPr>
          <p:spPr bwMode="auto">
            <a:xfrm>
              <a:off x="1248988" y="2556159"/>
              <a:ext cx="146736" cy="207493"/>
            </a:xfrm>
            <a:custGeom>
              <a:avLst/>
              <a:gdLst>
                <a:gd name="T0" fmla="*/ 73965 w 146736"/>
                <a:gd name="T1" fmla="*/ 0 h 207493"/>
                <a:gd name="T2" fmla="*/ 145212 w 146736"/>
                <a:gd name="T3" fmla="*/ 64503 h 207493"/>
                <a:gd name="T4" fmla="*/ 108534 w 146736"/>
                <a:gd name="T5" fmla="*/ 135395 h 207493"/>
                <a:gd name="T6" fmla="*/ 73673 w 146736"/>
                <a:gd name="T7" fmla="*/ 173418 h 207493"/>
                <a:gd name="T8" fmla="*/ 146736 w 146736"/>
                <a:gd name="T9" fmla="*/ 173418 h 207493"/>
                <a:gd name="T10" fmla="*/ 146736 w 146736"/>
                <a:gd name="T11" fmla="*/ 207493 h 207493"/>
                <a:gd name="T12" fmla="*/ 0 w 146736"/>
                <a:gd name="T13" fmla="*/ 207493 h 207493"/>
                <a:gd name="T14" fmla="*/ 59423 w 146736"/>
                <a:gd name="T15" fmla="*/ 139649 h 207493"/>
                <a:gd name="T16" fmla="*/ 93980 w 146736"/>
                <a:gd name="T17" fmla="*/ 97358 h 207493"/>
                <a:gd name="T18" fmla="*/ 105804 w 146736"/>
                <a:gd name="T19" fmla="*/ 64808 h 207493"/>
                <a:gd name="T20" fmla="*/ 75793 w 146736"/>
                <a:gd name="T21" fmla="*/ 34074 h 207493"/>
                <a:gd name="T22" fmla="*/ 43650 w 146736"/>
                <a:gd name="T23" fmla="*/ 67844 h 207493"/>
                <a:gd name="T24" fmla="*/ 3035 w 146736"/>
                <a:gd name="T25" fmla="*/ 67844 h 207493"/>
                <a:gd name="T26" fmla="*/ 73965 w 146736"/>
                <a:gd name="T27" fmla="*/ 0 h 207493"/>
                <a:gd name="T28" fmla="*/ 0 w 146736"/>
                <a:gd name="T29" fmla="*/ 0 h 207493"/>
                <a:gd name="T30" fmla="*/ 146736 w 146736"/>
                <a:gd name="T31" fmla="*/ 207493 h 207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T28" t="T29" r="T30" b="T31"/>
              <a:pathLst>
                <a:path w="146736" h="207493">
                  <a:moveTo>
                    <a:pt x="73965" y="0"/>
                  </a:moveTo>
                  <a:cubicBezTo>
                    <a:pt x="120967" y="0"/>
                    <a:pt x="145212" y="32258"/>
                    <a:pt x="145212" y="64503"/>
                  </a:cubicBezTo>
                  <a:cubicBezTo>
                    <a:pt x="145212" y="95847"/>
                    <a:pt x="124308" y="118339"/>
                    <a:pt x="108534" y="135395"/>
                  </a:cubicBezTo>
                  <a:lnTo>
                    <a:pt x="73673" y="173418"/>
                  </a:lnTo>
                  <a:lnTo>
                    <a:pt x="146736" y="173418"/>
                  </a:lnTo>
                  <a:lnTo>
                    <a:pt x="146736" y="207493"/>
                  </a:lnTo>
                  <a:lnTo>
                    <a:pt x="0" y="207493"/>
                  </a:lnTo>
                  <a:lnTo>
                    <a:pt x="59423" y="139649"/>
                  </a:lnTo>
                  <a:cubicBezTo>
                    <a:pt x="63055" y="135395"/>
                    <a:pt x="86690" y="108319"/>
                    <a:pt x="93980" y="97358"/>
                  </a:cubicBezTo>
                  <a:cubicBezTo>
                    <a:pt x="99441" y="89154"/>
                    <a:pt x="105804" y="76670"/>
                    <a:pt x="105804" y="64808"/>
                  </a:cubicBezTo>
                  <a:cubicBezTo>
                    <a:pt x="105804" y="46546"/>
                    <a:pt x="92773" y="34074"/>
                    <a:pt x="75793" y="34074"/>
                  </a:cubicBezTo>
                  <a:cubicBezTo>
                    <a:pt x="55182" y="34074"/>
                    <a:pt x="44272" y="50495"/>
                    <a:pt x="43650" y="67844"/>
                  </a:cubicBezTo>
                  <a:lnTo>
                    <a:pt x="3035" y="67844"/>
                  </a:lnTo>
                  <a:cubicBezTo>
                    <a:pt x="4838" y="26467"/>
                    <a:pt x="33947" y="0"/>
                    <a:pt x="73965" y="0"/>
                  </a:cubicBez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Shape 178"/>
            <p:cNvSpPr>
              <a:spLocks/>
            </p:cNvSpPr>
            <p:nvPr/>
          </p:nvSpPr>
          <p:spPr bwMode="auto">
            <a:xfrm>
              <a:off x="1453911" y="2556154"/>
              <a:ext cx="78206" cy="212052"/>
            </a:xfrm>
            <a:custGeom>
              <a:avLst/>
              <a:gdLst>
                <a:gd name="T0" fmla="*/ 78206 w 78206"/>
                <a:gd name="T1" fmla="*/ 0 h 212052"/>
                <a:gd name="T2" fmla="*/ 78206 w 78206"/>
                <a:gd name="T3" fmla="*/ 34074 h 212052"/>
                <a:gd name="T4" fmla="*/ 39395 w 78206"/>
                <a:gd name="T5" fmla="*/ 105880 h 212052"/>
                <a:gd name="T6" fmla="*/ 78206 w 78206"/>
                <a:gd name="T7" fmla="*/ 177978 h 212052"/>
                <a:gd name="T8" fmla="*/ 78206 w 78206"/>
                <a:gd name="T9" fmla="*/ 212052 h 212052"/>
                <a:gd name="T10" fmla="*/ 0 w 78206"/>
                <a:gd name="T11" fmla="*/ 105880 h 212052"/>
                <a:gd name="T12" fmla="*/ 78206 w 78206"/>
                <a:gd name="T13" fmla="*/ 0 h 212052"/>
                <a:gd name="T14" fmla="*/ 0 w 78206"/>
                <a:gd name="T15" fmla="*/ 0 h 212052"/>
                <a:gd name="T16" fmla="*/ 78206 w 78206"/>
                <a:gd name="T17" fmla="*/ 212052 h 212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78206" h="212052">
                  <a:moveTo>
                    <a:pt x="78206" y="0"/>
                  </a:moveTo>
                  <a:lnTo>
                    <a:pt x="78206" y="34074"/>
                  </a:lnTo>
                  <a:cubicBezTo>
                    <a:pt x="61239" y="34074"/>
                    <a:pt x="39395" y="53239"/>
                    <a:pt x="39395" y="105880"/>
                  </a:cubicBezTo>
                  <a:cubicBezTo>
                    <a:pt x="39395" y="158814"/>
                    <a:pt x="60935" y="177978"/>
                    <a:pt x="78206" y="177978"/>
                  </a:cubicBezTo>
                  <a:lnTo>
                    <a:pt x="78206" y="212052"/>
                  </a:lnTo>
                  <a:cubicBezTo>
                    <a:pt x="37897" y="212052"/>
                    <a:pt x="0" y="175857"/>
                    <a:pt x="0" y="105880"/>
                  </a:cubicBezTo>
                  <a:cubicBezTo>
                    <a:pt x="0" y="36208"/>
                    <a:pt x="37897" y="0"/>
                    <a:pt x="78206" y="0"/>
                  </a:cubicBez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Shape 179"/>
            <p:cNvSpPr>
              <a:spLocks/>
            </p:cNvSpPr>
            <p:nvPr/>
          </p:nvSpPr>
          <p:spPr bwMode="auto">
            <a:xfrm>
              <a:off x="1532118" y="2556154"/>
              <a:ext cx="78232" cy="212052"/>
            </a:xfrm>
            <a:custGeom>
              <a:avLst/>
              <a:gdLst>
                <a:gd name="T0" fmla="*/ 0 w 78232"/>
                <a:gd name="T1" fmla="*/ 0 h 212052"/>
                <a:gd name="T2" fmla="*/ 78232 w 78232"/>
                <a:gd name="T3" fmla="*/ 106185 h 212052"/>
                <a:gd name="T4" fmla="*/ 0 w 78232"/>
                <a:gd name="T5" fmla="*/ 212052 h 212052"/>
                <a:gd name="T6" fmla="*/ 0 w 78232"/>
                <a:gd name="T7" fmla="*/ 177978 h 212052"/>
                <a:gd name="T8" fmla="*/ 38811 w 78232"/>
                <a:gd name="T9" fmla="*/ 105880 h 212052"/>
                <a:gd name="T10" fmla="*/ 0 w 78232"/>
                <a:gd name="T11" fmla="*/ 34074 h 212052"/>
                <a:gd name="T12" fmla="*/ 0 w 78232"/>
                <a:gd name="T13" fmla="*/ 0 h 212052"/>
                <a:gd name="T14" fmla="*/ 0 w 78232"/>
                <a:gd name="T15" fmla="*/ 0 h 212052"/>
                <a:gd name="T16" fmla="*/ 78232 w 78232"/>
                <a:gd name="T17" fmla="*/ 212052 h 212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78232" h="212052">
                  <a:moveTo>
                    <a:pt x="0" y="0"/>
                  </a:moveTo>
                  <a:cubicBezTo>
                    <a:pt x="40335" y="0"/>
                    <a:pt x="78232" y="36208"/>
                    <a:pt x="78232" y="106185"/>
                  </a:cubicBezTo>
                  <a:cubicBezTo>
                    <a:pt x="78232" y="175857"/>
                    <a:pt x="40335" y="212052"/>
                    <a:pt x="0" y="212052"/>
                  </a:cubicBezTo>
                  <a:lnTo>
                    <a:pt x="0" y="177978"/>
                  </a:lnTo>
                  <a:cubicBezTo>
                    <a:pt x="17272" y="177978"/>
                    <a:pt x="38811" y="158814"/>
                    <a:pt x="38811" y="105880"/>
                  </a:cubicBezTo>
                  <a:cubicBezTo>
                    <a:pt x="38811" y="53239"/>
                    <a:pt x="16980" y="34074"/>
                    <a:pt x="0" y="3407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Shape 180"/>
            <p:cNvSpPr>
              <a:spLocks/>
            </p:cNvSpPr>
            <p:nvPr/>
          </p:nvSpPr>
          <p:spPr bwMode="auto">
            <a:xfrm>
              <a:off x="1653975" y="2556159"/>
              <a:ext cx="146736" cy="207493"/>
            </a:xfrm>
            <a:custGeom>
              <a:avLst/>
              <a:gdLst>
                <a:gd name="T0" fmla="*/ 73965 w 146736"/>
                <a:gd name="T1" fmla="*/ 0 h 207493"/>
                <a:gd name="T2" fmla="*/ 145212 w 146736"/>
                <a:gd name="T3" fmla="*/ 64503 h 207493"/>
                <a:gd name="T4" fmla="*/ 108522 w 146736"/>
                <a:gd name="T5" fmla="*/ 135395 h 207493"/>
                <a:gd name="T6" fmla="*/ 73673 w 146736"/>
                <a:gd name="T7" fmla="*/ 173418 h 207493"/>
                <a:gd name="T8" fmla="*/ 146736 w 146736"/>
                <a:gd name="T9" fmla="*/ 173418 h 207493"/>
                <a:gd name="T10" fmla="*/ 146736 w 146736"/>
                <a:gd name="T11" fmla="*/ 207493 h 207493"/>
                <a:gd name="T12" fmla="*/ 0 w 146736"/>
                <a:gd name="T13" fmla="*/ 207493 h 207493"/>
                <a:gd name="T14" fmla="*/ 59424 w 146736"/>
                <a:gd name="T15" fmla="*/ 139649 h 207493"/>
                <a:gd name="T16" fmla="*/ 93993 w 146736"/>
                <a:gd name="T17" fmla="*/ 97358 h 207493"/>
                <a:gd name="T18" fmla="*/ 105804 w 146736"/>
                <a:gd name="T19" fmla="*/ 64808 h 207493"/>
                <a:gd name="T20" fmla="*/ 75794 w 146736"/>
                <a:gd name="T21" fmla="*/ 34074 h 207493"/>
                <a:gd name="T22" fmla="*/ 43650 w 146736"/>
                <a:gd name="T23" fmla="*/ 67844 h 207493"/>
                <a:gd name="T24" fmla="*/ 3035 w 146736"/>
                <a:gd name="T25" fmla="*/ 67844 h 207493"/>
                <a:gd name="T26" fmla="*/ 73965 w 146736"/>
                <a:gd name="T27" fmla="*/ 0 h 207493"/>
                <a:gd name="T28" fmla="*/ 0 w 146736"/>
                <a:gd name="T29" fmla="*/ 0 h 207493"/>
                <a:gd name="T30" fmla="*/ 146736 w 146736"/>
                <a:gd name="T31" fmla="*/ 207493 h 207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T28" t="T29" r="T30" b="T31"/>
              <a:pathLst>
                <a:path w="146736" h="207493">
                  <a:moveTo>
                    <a:pt x="73965" y="0"/>
                  </a:moveTo>
                  <a:cubicBezTo>
                    <a:pt x="120968" y="0"/>
                    <a:pt x="145212" y="32258"/>
                    <a:pt x="145212" y="64503"/>
                  </a:cubicBezTo>
                  <a:cubicBezTo>
                    <a:pt x="145212" y="95847"/>
                    <a:pt x="124295" y="118339"/>
                    <a:pt x="108522" y="135395"/>
                  </a:cubicBezTo>
                  <a:lnTo>
                    <a:pt x="73673" y="173418"/>
                  </a:lnTo>
                  <a:lnTo>
                    <a:pt x="146736" y="173418"/>
                  </a:lnTo>
                  <a:lnTo>
                    <a:pt x="146736" y="207493"/>
                  </a:lnTo>
                  <a:lnTo>
                    <a:pt x="0" y="207493"/>
                  </a:lnTo>
                  <a:lnTo>
                    <a:pt x="59424" y="139649"/>
                  </a:lnTo>
                  <a:cubicBezTo>
                    <a:pt x="63043" y="135395"/>
                    <a:pt x="86690" y="108319"/>
                    <a:pt x="93993" y="97358"/>
                  </a:cubicBezTo>
                  <a:cubicBezTo>
                    <a:pt x="99441" y="89154"/>
                    <a:pt x="105804" y="76670"/>
                    <a:pt x="105804" y="64808"/>
                  </a:cubicBezTo>
                  <a:cubicBezTo>
                    <a:pt x="105804" y="46546"/>
                    <a:pt x="92774" y="34074"/>
                    <a:pt x="75794" y="34074"/>
                  </a:cubicBezTo>
                  <a:cubicBezTo>
                    <a:pt x="55182" y="34074"/>
                    <a:pt x="44260" y="50495"/>
                    <a:pt x="43650" y="67844"/>
                  </a:cubicBezTo>
                  <a:lnTo>
                    <a:pt x="3035" y="67844"/>
                  </a:lnTo>
                  <a:cubicBezTo>
                    <a:pt x="4839" y="26467"/>
                    <a:pt x="33947" y="0"/>
                    <a:pt x="73965" y="0"/>
                  </a:cubicBez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Shape 181"/>
            <p:cNvSpPr>
              <a:spLocks/>
            </p:cNvSpPr>
            <p:nvPr/>
          </p:nvSpPr>
          <p:spPr bwMode="auto">
            <a:xfrm>
              <a:off x="1858894" y="2556154"/>
              <a:ext cx="78213" cy="212052"/>
            </a:xfrm>
            <a:custGeom>
              <a:avLst/>
              <a:gdLst>
                <a:gd name="T0" fmla="*/ 78206 w 78213"/>
                <a:gd name="T1" fmla="*/ 0 h 212052"/>
                <a:gd name="T2" fmla="*/ 78213 w 78213"/>
                <a:gd name="T3" fmla="*/ 2 h 212052"/>
                <a:gd name="T4" fmla="*/ 78213 w 78213"/>
                <a:gd name="T5" fmla="*/ 34076 h 212052"/>
                <a:gd name="T6" fmla="*/ 78206 w 78213"/>
                <a:gd name="T7" fmla="*/ 34074 h 212052"/>
                <a:gd name="T8" fmla="*/ 39408 w 78213"/>
                <a:gd name="T9" fmla="*/ 105880 h 212052"/>
                <a:gd name="T10" fmla="*/ 78206 w 78213"/>
                <a:gd name="T11" fmla="*/ 177978 h 212052"/>
                <a:gd name="T12" fmla="*/ 78213 w 78213"/>
                <a:gd name="T13" fmla="*/ 177976 h 212052"/>
                <a:gd name="T14" fmla="*/ 78213 w 78213"/>
                <a:gd name="T15" fmla="*/ 212051 h 212052"/>
                <a:gd name="T16" fmla="*/ 78206 w 78213"/>
                <a:gd name="T17" fmla="*/ 212052 h 212052"/>
                <a:gd name="T18" fmla="*/ 0 w 78213"/>
                <a:gd name="T19" fmla="*/ 105880 h 212052"/>
                <a:gd name="T20" fmla="*/ 78206 w 78213"/>
                <a:gd name="T21" fmla="*/ 0 h 212052"/>
                <a:gd name="T22" fmla="*/ 0 w 78213"/>
                <a:gd name="T23" fmla="*/ 0 h 212052"/>
                <a:gd name="T24" fmla="*/ 78213 w 78213"/>
                <a:gd name="T25" fmla="*/ 212052 h 212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78213" h="212052">
                  <a:moveTo>
                    <a:pt x="78206" y="0"/>
                  </a:moveTo>
                  <a:lnTo>
                    <a:pt x="78213" y="2"/>
                  </a:lnTo>
                  <a:lnTo>
                    <a:pt x="78213" y="34076"/>
                  </a:lnTo>
                  <a:lnTo>
                    <a:pt x="78206" y="34074"/>
                  </a:lnTo>
                  <a:cubicBezTo>
                    <a:pt x="61239" y="34074"/>
                    <a:pt x="39408" y="53239"/>
                    <a:pt x="39408" y="105880"/>
                  </a:cubicBezTo>
                  <a:cubicBezTo>
                    <a:pt x="39408" y="158814"/>
                    <a:pt x="60935" y="177978"/>
                    <a:pt x="78206" y="177978"/>
                  </a:cubicBezTo>
                  <a:lnTo>
                    <a:pt x="78213" y="177976"/>
                  </a:lnTo>
                  <a:lnTo>
                    <a:pt x="78213" y="212051"/>
                  </a:lnTo>
                  <a:lnTo>
                    <a:pt x="78206" y="212052"/>
                  </a:lnTo>
                  <a:cubicBezTo>
                    <a:pt x="37909" y="212052"/>
                    <a:pt x="0" y="175857"/>
                    <a:pt x="0" y="105880"/>
                  </a:cubicBezTo>
                  <a:cubicBezTo>
                    <a:pt x="0" y="36208"/>
                    <a:pt x="37909" y="0"/>
                    <a:pt x="78206" y="0"/>
                  </a:cubicBez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Shape 182"/>
            <p:cNvSpPr>
              <a:spLocks/>
            </p:cNvSpPr>
            <p:nvPr/>
          </p:nvSpPr>
          <p:spPr bwMode="auto">
            <a:xfrm>
              <a:off x="1937107" y="2556156"/>
              <a:ext cx="78213" cy="212049"/>
            </a:xfrm>
            <a:custGeom>
              <a:avLst/>
              <a:gdLst>
                <a:gd name="T0" fmla="*/ 0 w 78213"/>
                <a:gd name="T1" fmla="*/ 0 h 212049"/>
                <a:gd name="T2" fmla="*/ 29232 w 78213"/>
                <a:gd name="T3" fmla="*/ 6749 h 212049"/>
                <a:gd name="T4" fmla="*/ 78213 w 78213"/>
                <a:gd name="T5" fmla="*/ 106183 h 212049"/>
                <a:gd name="T6" fmla="*/ 29232 w 78213"/>
                <a:gd name="T7" fmla="*/ 205306 h 212049"/>
                <a:gd name="T8" fmla="*/ 0 w 78213"/>
                <a:gd name="T9" fmla="*/ 212049 h 212049"/>
                <a:gd name="T10" fmla="*/ 0 w 78213"/>
                <a:gd name="T11" fmla="*/ 177974 h 212049"/>
                <a:gd name="T12" fmla="*/ 13350 w 78213"/>
                <a:gd name="T13" fmla="*/ 174155 h 212049"/>
                <a:gd name="T14" fmla="*/ 38805 w 78213"/>
                <a:gd name="T15" fmla="*/ 105878 h 212049"/>
                <a:gd name="T16" fmla="*/ 13221 w 78213"/>
                <a:gd name="T17" fmla="*/ 37890 h 212049"/>
                <a:gd name="T18" fmla="*/ 0 w 78213"/>
                <a:gd name="T19" fmla="*/ 34075 h 212049"/>
                <a:gd name="T20" fmla="*/ 0 w 78213"/>
                <a:gd name="T21" fmla="*/ 0 h 212049"/>
                <a:gd name="T22" fmla="*/ 0 w 78213"/>
                <a:gd name="T23" fmla="*/ 0 h 212049"/>
                <a:gd name="T24" fmla="*/ 78213 w 78213"/>
                <a:gd name="T25" fmla="*/ 212049 h 212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78213" h="212049">
                  <a:moveTo>
                    <a:pt x="0" y="0"/>
                  </a:moveTo>
                  <a:lnTo>
                    <a:pt x="29232" y="6749"/>
                  </a:lnTo>
                  <a:cubicBezTo>
                    <a:pt x="56903" y="20213"/>
                    <a:pt x="78213" y="53701"/>
                    <a:pt x="78213" y="106183"/>
                  </a:cubicBezTo>
                  <a:cubicBezTo>
                    <a:pt x="78213" y="158437"/>
                    <a:pt x="56903" y="191861"/>
                    <a:pt x="29232" y="205306"/>
                  </a:cubicBezTo>
                  <a:lnTo>
                    <a:pt x="0" y="212049"/>
                  </a:lnTo>
                  <a:lnTo>
                    <a:pt x="0" y="177974"/>
                  </a:lnTo>
                  <a:lnTo>
                    <a:pt x="13350" y="174155"/>
                  </a:lnTo>
                  <a:cubicBezTo>
                    <a:pt x="26696" y="166284"/>
                    <a:pt x="38805" y="145579"/>
                    <a:pt x="38805" y="105878"/>
                  </a:cubicBezTo>
                  <a:cubicBezTo>
                    <a:pt x="38805" y="66398"/>
                    <a:pt x="26525" y="45747"/>
                    <a:pt x="13221" y="37890"/>
                  </a:cubicBezTo>
                  <a:lnTo>
                    <a:pt x="0" y="34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Shape 183"/>
            <p:cNvSpPr>
              <a:spLocks/>
            </p:cNvSpPr>
            <p:nvPr/>
          </p:nvSpPr>
          <p:spPr bwMode="auto">
            <a:xfrm>
              <a:off x="0" y="2028651"/>
              <a:ext cx="320396" cy="364680"/>
            </a:xfrm>
            <a:custGeom>
              <a:avLst/>
              <a:gdLst>
                <a:gd name="T0" fmla="*/ 0 w 320396"/>
                <a:gd name="T1" fmla="*/ 0 h 364680"/>
                <a:gd name="T2" fmla="*/ 320396 w 320396"/>
                <a:gd name="T3" fmla="*/ 0 h 364680"/>
                <a:gd name="T4" fmla="*/ 320396 w 320396"/>
                <a:gd name="T5" fmla="*/ 364680 h 364680"/>
                <a:gd name="T6" fmla="*/ 225260 w 320396"/>
                <a:gd name="T7" fmla="*/ 364680 h 364680"/>
                <a:gd name="T8" fmla="*/ 225260 w 320396"/>
                <a:gd name="T9" fmla="*/ 80912 h 364680"/>
                <a:gd name="T10" fmla="*/ 94590 w 320396"/>
                <a:gd name="T11" fmla="*/ 80912 h 364680"/>
                <a:gd name="T12" fmla="*/ 94590 w 320396"/>
                <a:gd name="T13" fmla="*/ 364680 h 364680"/>
                <a:gd name="T14" fmla="*/ 0 w 320396"/>
                <a:gd name="T15" fmla="*/ 364680 h 364680"/>
                <a:gd name="T16" fmla="*/ 0 w 320396"/>
                <a:gd name="T17" fmla="*/ 0 h 364680"/>
                <a:gd name="T18" fmla="*/ 0 w 320396"/>
                <a:gd name="T19" fmla="*/ 0 h 364680"/>
                <a:gd name="T20" fmla="*/ 320396 w 320396"/>
                <a:gd name="T21" fmla="*/ 364680 h 364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T18" t="T19" r="T20" b="T21"/>
              <a:pathLst>
                <a:path w="320396" h="364680">
                  <a:moveTo>
                    <a:pt x="0" y="0"/>
                  </a:moveTo>
                  <a:lnTo>
                    <a:pt x="320396" y="0"/>
                  </a:lnTo>
                  <a:lnTo>
                    <a:pt x="320396" y="364680"/>
                  </a:lnTo>
                  <a:lnTo>
                    <a:pt x="225260" y="364680"/>
                  </a:lnTo>
                  <a:lnTo>
                    <a:pt x="225260" y="80912"/>
                  </a:lnTo>
                  <a:lnTo>
                    <a:pt x="94590" y="80912"/>
                  </a:lnTo>
                  <a:lnTo>
                    <a:pt x="94590" y="364680"/>
                  </a:lnTo>
                  <a:lnTo>
                    <a:pt x="0" y="3646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Shape 184"/>
            <p:cNvSpPr>
              <a:spLocks/>
            </p:cNvSpPr>
            <p:nvPr/>
          </p:nvSpPr>
          <p:spPr bwMode="auto">
            <a:xfrm>
              <a:off x="368687" y="2020450"/>
              <a:ext cx="201200" cy="381075"/>
            </a:xfrm>
            <a:custGeom>
              <a:avLst/>
              <a:gdLst>
                <a:gd name="T0" fmla="*/ 201200 w 201200"/>
                <a:gd name="T1" fmla="*/ 0 h 381075"/>
                <a:gd name="T2" fmla="*/ 201200 w 201200"/>
                <a:gd name="T3" fmla="*/ 91860 h 381075"/>
                <a:gd name="T4" fmla="*/ 161839 w 201200"/>
                <a:gd name="T5" fmla="*/ 98961 h 381075"/>
                <a:gd name="T6" fmla="*/ 127406 w 201200"/>
                <a:gd name="T7" fmla="*/ 120827 h 381075"/>
                <a:gd name="T8" fmla="*/ 98412 w 201200"/>
                <a:gd name="T9" fmla="*/ 192455 h 381075"/>
                <a:gd name="T10" fmla="*/ 127406 w 201200"/>
                <a:gd name="T11" fmla="*/ 260248 h 381075"/>
                <a:gd name="T12" fmla="*/ 158972 w 201200"/>
                <a:gd name="T13" fmla="*/ 281096 h 381075"/>
                <a:gd name="T14" fmla="*/ 201200 w 201200"/>
                <a:gd name="T15" fmla="*/ 289228 h 381075"/>
                <a:gd name="T16" fmla="*/ 201200 w 201200"/>
                <a:gd name="T17" fmla="*/ 381075 h 381075"/>
                <a:gd name="T18" fmla="*/ 161131 w 201200"/>
                <a:gd name="T19" fmla="*/ 377615 h 381075"/>
                <a:gd name="T20" fmla="*/ 57404 w 201200"/>
                <a:gd name="T21" fmla="*/ 326948 h 381075"/>
                <a:gd name="T22" fmla="*/ 0 w 201200"/>
                <a:gd name="T23" fmla="*/ 190804 h 381075"/>
                <a:gd name="T24" fmla="*/ 57404 w 201200"/>
                <a:gd name="T25" fmla="*/ 54114 h 381075"/>
                <a:gd name="T26" fmla="*/ 161131 w 201200"/>
                <a:gd name="T27" fmla="*/ 3460 h 381075"/>
                <a:gd name="T28" fmla="*/ 201200 w 201200"/>
                <a:gd name="T29" fmla="*/ 0 h 381075"/>
                <a:gd name="T30" fmla="*/ 0 w 201200"/>
                <a:gd name="T31" fmla="*/ 0 h 381075"/>
                <a:gd name="T32" fmla="*/ 201200 w 201200"/>
                <a:gd name="T33" fmla="*/ 381075 h 38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T30" t="T31" r="T32" b="T33"/>
              <a:pathLst>
                <a:path w="201200" h="381075">
                  <a:moveTo>
                    <a:pt x="201200" y="0"/>
                  </a:moveTo>
                  <a:lnTo>
                    <a:pt x="201200" y="91860"/>
                  </a:lnTo>
                  <a:lnTo>
                    <a:pt x="161839" y="98961"/>
                  </a:lnTo>
                  <a:cubicBezTo>
                    <a:pt x="149130" y="103743"/>
                    <a:pt x="137242" y="110985"/>
                    <a:pt x="127406" y="120827"/>
                  </a:cubicBezTo>
                  <a:cubicBezTo>
                    <a:pt x="107709" y="139966"/>
                    <a:pt x="98412" y="166763"/>
                    <a:pt x="98412" y="192455"/>
                  </a:cubicBezTo>
                  <a:cubicBezTo>
                    <a:pt x="98412" y="224713"/>
                    <a:pt x="113728" y="247129"/>
                    <a:pt x="127406" y="260248"/>
                  </a:cubicBezTo>
                  <a:cubicBezTo>
                    <a:pt x="136150" y="268725"/>
                    <a:pt x="146672" y="275970"/>
                    <a:pt x="158972" y="281096"/>
                  </a:cubicBezTo>
                  <a:lnTo>
                    <a:pt x="201200" y="289228"/>
                  </a:lnTo>
                  <a:lnTo>
                    <a:pt x="201200" y="381075"/>
                  </a:lnTo>
                  <a:lnTo>
                    <a:pt x="161131" y="377615"/>
                  </a:lnTo>
                  <a:cubicBezTo>
                    <a:pt x="121791" y="370720"/>
                    <a:pt x="85293" y="353599"/>
                    <a:pt x="57404" y="326948"/>
                  </a:cubicBezTo>
                  <a:cubicBezTo>
                    <a:pt x="18593" y="289763"/>
                    <a:pt x="0" y="238925"/>
                    <a:pt x="0" y="190804"/>
                  </a:cubicBezTo>
                  <a:cubicBezTo>
                    <a:pt x="0" y="142151"/>
                    <a:pt x="18593" y="90767"/>
                    <a:pt x="57404" y="54114"/>
                  </a:cubicBezTo>
                  <a:cubicBezTo>
                    <a:pt x="85293" y="27473"/>
                    <a:pt x="121791" y="10354"/>
                    <a:pt x="161131" y="3460"/>
                  </a:cubicBezTo>
                  <a:lnTo>
                    <a:pt x="201200" y="0"/>
                  </a:ln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Shape 185"/>
            <p:cNvSpPr>
              <a:spLocks/>
            </p:cNvSpPr>
            <p:nvPr/>
          </p:nvSpPr>
          <p:spPr bwMode="auto">
            <a:xfrm>
              <a:off x="569887" y="2020449"/>
              <a:ext cx="201200" cy="381076"/>
            </a:xfrm>
            <a:custGeom>
              <a:avLst/>
              <a:gdLst>
                <a:gd name="T0" fmla="*/ 6 w 201200"/>
                <a:gd name="T1" fmla="*/ 0 h 381076"/>
                <a:gd name="T2" fmla="*/ 143795 w 201200"/>
                <a:gd name="T3" fmla="*/ 54115 h 381076"/>
                <a:gd name="T4" fmla="*/ 201200 w 201200"/>
                <a:gd name="T5" fmla="*/ 190805 h 381076"/>
                <a:gd name="T6" fmla="*/ 143795 w 201200"/>
                <a:gd name="T7" fmla="*/ 326949 h 381076"/>
                <a:gd name="T8" fmla="*/ 6 w 201200"/>
                <a:gd name="T9" fmla="*/ 381076 h 381076"/>
                <a:gd name="T10" fmla="*/ 0 w 201200"/>
                <a:gd name="T11" fmla="*/ 381076 h 381076"/>
                <a:gd name="T12" fmla="*/ 0 w 201200"/>
                <a:gd name="T13" fmla="*/ 289228 h 381076"/>
                <a:gd name="T14" fmla="*/ 6 w 201200"/>
                <a:gd name="T15" fmla="*/ 289230 h 381076"/>
                <a:gd name="T16" fmla="*/ 73273 w 201200"/>
                <a:gd name="T17" fmla="*/ 260795 h 381076"/>
                <a:gd name="T18" fmla="*/ 102788 w 201200"/>
                <a:gd name="T19" fmla="*/ 190805 h 381076"/>
                <a:gd name="T20" fmla="*/ 73273 w 201200"/>
                <a:gd name="T21" fmla="*/ 120828 h 381076"/>
                <a:gd name="T22" fmla="*/ 6 w 201200"/>
                <a:gd name="T23" fmla="*/ 91859 h 381076"/>
                <a:gd name="T24" fmla="*/ 0 w 201200"/>
                <a:gd name="T25" fmla="*/ 91860 h 381076"/>
                <a:gd name="T26" fmla="*/ 0 w 201200"/>
                <a:gd name="T27" fmla="*/ 0 h 381076"/>
                <a:gd name="T28" fmla="*/ 6 w 201200"/>
                <a:gd name="T29" fmla="*/ 0 h 381076"/>
                <a:gd name="T30" fmla="*/ 0 w 201200"/>
                <a:gd name="T31" fmla="*/ 0 h 381076"/>
                <a:gd name="T32" fmla="*/ 201200 w 201200"/>
                <a:gd name="T33" fmla="*/ 381076 h 381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T30" t="T31" r="T32" b="T33"/>
              <a:pathLst>
                <a:path w="201200" h="381076">
                  <a:moveTo>
                    <a:pt x="6" y="0"/>
                  </a:moveTo>
                  <a:cubicBezTo>
                    <a:pt x="54134" y="0"/>
                    <a:pt x="106623" y="18593"/>
                    <a:pt x="143795" y="54115"/>
                  </a:cubicBezTo>
                  <a:cubicBezTo>
                    <a:pt x="182607" y="90767"/>
                    <a:pt x="201200" y="142151"/>
                    <a:pt x="201200" y="190805"/>
                  </a:cubicBezTo>
                  <a:cubicBezTo>
                    <a:pt x="201200" y="238925"/>
                    <a:pt x="182607" y="289763"/>
                    <a:pt x="143795" y="326949"/>
                  </a:cubicBezTo>
                  <a:cubicBezTo>
                    <a:pt x="106623" y="362483"/>
                    <a:pt x="54134" y="381076"/>
                    <a:pt x="6" y="381076"/>
                  </a:cubicBezTo>
                  <a:lnTo>
                    <a:pt x="0" y="381076"/>
                  </a:lnTo>
                  <a:lnTo>
                    <a:pt x="0" y="289228"/>
                  </a:lnTo>
                  <a:lnTo>
                    <a:pt x="6" y="289230"/>
                  </a:lnTo>
                  <a:cubicBezTo>
                    <a:pt x="32264" y="289230"/>
                    <a:pt x="56318" y="277749"/>
                    <a:pt x="73273" y="260795"/>
                  </a:cubicBezTo>
                  <a:cubicBezTo>
                    <a:pt x="90214" y="243853"/>
                    <a:pt x="102788" y="218694"/>
                    <a:pt x="102788" y="190805"/>
                  </a:cubicBezTo>
                  <a:cubicBezTo>
                    <a:pt x="102788" y="162382"/>
                    <a:pt x="90214" y="137236"/>
                    <a:pt x="73273" y="120828"/>
                  </a:cubicBezTo>
                  <a:cubicBezTo>
                    <a:pt x="53041" y="101689"/>
                    <a:pt x="25152" y="91859"/>
                    <a:pt x="6" y="91859"/>
                  </a:cubicBezTo>
                  <a:lnTo>
                    <a:pt x="0" y="9186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Shape 186"/>
            <p:cNvSpPr>
              <a:spLocks/>
            </p:cNvSpPr>
            <p:nvPr/>
          </p:nvSpPr>
          <p:spPr bwMode="auto">
            <a:xfrm>
              <a:off x="818727" y="2028652"/>
              <a:ext cx="137230" cy="364680"/>
            </a:xfrm>
            <a:custGeom>
              <a:avLst/>
              <a:gdLst>
                <a:gd name="T0" fmla="*/ 0 w 137230"/>
                <a:gd name="T1" fmla="*/ 0 h 364680"/>
                <a:gd name="T2" fmla="*/ 137230 w 137230"/>
                <a:gd name="T3" fmla="*/ 0 h 364680"/>
                <a:gd name="T4" fmla="*/ 137230 w 137230"/>
                <a:gd name="T5" fmla="*/ 80366 h 364680"/>
                <a:gd name="T6" fmla="*/ 95136 w 137230"/>
                <a:gd name="T7" fmla="*/ 80366 h 364680"/>
                <a:gd name="T8" fmla="*/ 95136 w 137230"/>
                <a:gd name="T9" fmla="*/ 143244 h 364680"/>
                <a:gd name="T10" fmla="*/ 132321 w 137230"/>
                <a:gd name="T11" fmla="*/ 143244 h 364680"/>
                <a:gd name="T12" fmla="*/ 137230 w 137230"/>
                <a:gd name="T13" fmla="*/ 143470 h 364680"/>
                <a:gd name="T14" fmla="*/ 137230 w 137230"/>
                <a:gd name="T15" fmla="*/ 216064 h 364680"/>
                <a:gd name="T16" fmla="*/ 127940 w 137230"/>
                <a:gd name="T17" fmla="*/ 215417 h 364680"/>
                <a:gd name="T18" fmla="*/ 95136 w 137230"/>
                <a:gd name="T19" fmla="*/ 215417 h 364680"/>
                <a:gd name="T20" fmla="*/ 95136 w 137230"/>
                <a:gd name="T21" fmla="*/ 290856 h 364680"/>
                <a:gd name="T22" fmla="*/ 127940 w 137230"/>
                <a:gd name="T23" fmla="*/ 290856 h 364680"/>
                <a:gd name="T24" fmla="*/ 137230 w 137230"/>
                <a:gd name="T25" fmla="*/ 290061 h 364680"/>
                <a:gd name="T26" fmla="*/ 137230 w 137230"/>
                <a:gd name="T27" fmla="*/ 364396 h 364680"/>
                <a:gd name="T28" fmla="*/ 129019 w 137230"/>
                <a:gd name="T29" fmla="*/ 364680 h 364680"/>
                <a:gd name="T30" fmla="*/ 0 w 137230"/>
                <a:gd name="T31" fmla="*/ 364680 h 364680"/>
                <a:gd name="T32" fmla="*/ 0 w 137230"/>
                <a:gd name="T33" fmla="*/ 0 h 364680"/>
                <a:gd name="T34" fmla="*/ 0 w 137230"/>
                <a:gd name="T35" fmla="*/ 0 h 364680"/>
                <a:gd name="T36" fmla="*/ 137230 w 137230"/>
                <a:gd name="T37" fmla="*/ 364680 h 364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T34" t="T35" r="T36" b="T37"/>
              <a:pathLst>
                <a:path w="137230" h="364680">
                  <a:moveTo>
                    <a:pt x="0" y="0"/>
                  </a:moveTo>
                  <a:lnTo>
                    <a:pt x="137230" y="0"/>
                  </a:lnTo>
                  <a:lnTo>
                    <a:pt x="137230" y="80366"/>
                  </a:lnTo>
                  <a:lnTo>
                    <a:pt x="95136" y="80366"/>
                  </a:lnTo>
                  <a:lnTo>
                    <a:pt x="95136" y="143244"/>
                  </a:lnTo>
                  <a:lnTo>
                    <a:pt x="132321" y="143244"/>
                  </a:lnTo>
                  <a:lnTo>
                    <a:pt x="137230" y="143470"/>
                  </a:lnTo>
                  <a:lnTo>
                    <a:pt x="137230" y="216064"/>
                  </a:lnTo>
                  <a:lnTo>
                    <a:pt x="127940" y="215417"/>
                  </a:lnTo>
                  <a:lnTo>
                    <a:pt x="95136" y="215417"/>
                  </a:lnTo>
                  <a:lnTo>
                    <a:pt x="95136" y="290856"/>
                  </a:lnTo>
                  <a:lnTo>
                    <a:pt x="127940" y="290856"/>
                  </a:lnTo>
                  <a:lnTo>
                    <a:pt x="137230" y="290061"/>
                  </a:lnTo>
                  <a:lnTo>
                    <a:pt x="137230" y="364396"/>
                  </a:lnTo>
                  <a:lnTo>
                    <a:pt x="129019" y="364680"/>
                  </a:lnTo>
                  <a:lnTo>
                    <a:pt x="0" y="3646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Shape 187"/>
            <p:cNvSpPr>
              <a:spLocks/>
            </p:cNvSpPr>
            <p:nvPr/>
          </p:nvSpPr>
          <p:spPr bwMode="auto">
            <a:xfrm>
              <a:off x="955957" y="2172122"/>
              <a:ext cx="138322" cy="220926"/>
            </a:xfrm>
            <a:custGeom>
              <a:avLst/>
              <a:gdLst>
                <a:gd name="T0" fmla="*/ 0 w 138322"/>
                <a:gd name="T1" fmla="*/ 0 h 220926"/>
                <a:gd name="T2" fmla="*/ 28869 w 138322"/>
                <a:gd name="T3" fmla="*/ 1331 h 220926"/>
                <a:gd name="T4" fmla="*/ 110445 w 138322"/>
                <a:gd name="T5" fmla="*/ 35308 h 220926"/>
                <a:gd name="T6" fmla="*/ 138322 w 138322"/>
                <a:gd name="T7" fmla="*/ 110772 h 220926"/>
                <a:gd name="T8" fmla="*/ 108248 w 138322"/>
                <a:gd name="T9" fmla="*/ 188407 h 220926"/>
                <a:gd name="T10" fmla="*/ 24370 w 138322"/>
                <a:gd name="T11" fmla="*/ 220083 h 220926"/>
                <a:gd name="T12" fmla="*/ 0 w 138322"/>
                <a:gd name="T13" fmla="*/ 220926 h 220926"/>
                <a:gd name="T14" fmla="*/ 0 w 138322"/>
                <a:gd name="T15" fmla="*/ 146591 h 220926"/>
                <a:gd name="T16" fmla="*/ 11349 w 138322"/>
                <a:gd name="T17" fmla="*/ 145620 h 220926"/>
                <a:gd name="T18" fmla="*/ 32798 w 138322"/>
                <a:gd name="T19" fmla="*/ 134825 h 220926"/>
                <a:gd name="T20" fmla="*/ 42094 w 138322"/>
                <a:gd name="T21" fmla="*/ 109120 h 220926"/>
                <a:gd name="T22" fmla="*/ 31172 w 138322"/>
                <a:gd name="T23" fmla="*/ 81790 h 220926"/>
                <a:gd name="T24" fmla="*/ 11350 w 138322"/>
                <a:gd name="T25" fmla="*/ 73383 h 220926"/>
                <a:gd name="T26" fmla="*/ 0 w 138322"/>
                <a:gd name="T27" fmla="*/ 72594 h 220926"/>
                <a:gd name="T28" fmla="*/ 0 w 138322"/>
                <a:gd name="T29" fmla="*/ 0 h 220926"/>
                <a:gd name="T30" fmla="*/ 0 w 138322"/>
                <a:gd name="T31" fmla="*/ 0 h 220926"/>
                <a:gd name="T32" fmla="*/ 138322 w 138322"/>
                <a:gd name="T33" fmla="*/ 220926 h 220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T30" t="T31" r="T32" b="T33"/>
              <a:pathLst>
                <a:path w="138322" h="220926">
                  <a:moveTo>
                    <a:pt x="0" y="0"/>
                  </a:moveTo>
                  <a:lnTo>
                    <a:pt x="28869" y="1331"/>
                  </a:lnTo>
                  <a:cubicBezTo>
                    <a:pt x="61437" y="4666"/>
                    <a:pt x="89938" y="14001"/>
                    <a:pt x="110445" y="35308"/>
                  </a:cubicBezTo>
                  <a:cubicBezTo>
                    <a:pt x="127387" y="53355"/>
                    <a:pt x="138322" y="80152"/>
                    <a:pt x="138322" y="110772"/>
                  </a:cubicBezTo>
                  <a:cubicBezTo>
                    <a:pt x="138322" y="140286"/>
                    <a:pt x="127946" y="168721"/>
                    <a:pt x="108248" y="188407"/>
                  </a:cubicBezTo>
                  <a:cubicBezTo>
                    <a:pt x="86522" y="209733"/>
                    <a:pt x="56487" y="217522"/>
                    <a:pt x="24370" y="220083"/>
                  </a:cubicBezTo>
                  <a:lnTo>
                    <a:pt x="0" y="220926"/>
                  </a:lnTo>
                  <a:lnTo>
                    <a:pt x="0" y="146591"/>
                  </a:lnTo>
                  <a:lnTo>
                    <a:pt x="11349" y="145620"/>
                  </a:lnTo>
                  <a:cubicBezTo>
                    <a:pt x="19139" y="143985"/>
                    <a:pt x="27063" y="140845"/>
                    <a:pt x="32798" y="134825"/>
                  </a:cubicBezTo>
                  <a:cubicBezTo>
                    <a:pt x="38271" y="128805"/>
                    <a:pt x="42094" y="120068"/>
                    <a:pt x="42094" y="109120"/>
                  </a:cubicBezTo>
                  <a:cubicBezTo>
                    <a:pt x="42094" y="96548"/>
                    <a:pt x="37192" y="87251"/>
                    <a:pt x="31172" y="81790"/>
                  </a:cubicBezTo>
                  <a:cubicBezTo>
                    <a:pt x="25705" y="77142"/>
                    <a:pt x="18596" y="74681"/>
                    <a:pt x="11350" y="73383"/>
                  </a:cubicBezTo>
                  <a:lnTo>
                    <a:pt x="0" y="72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Shape 24977"/>
            <p:cNvSpPr>
              <a:spLocks/>
            </p:cNvSpPr>
            <p:nvPr/>
          </p:nvSpPr>
          <p:spPr bwMode="auto">
            <a:xfrm>
              <a:off x="955957" y="2028652"/>
              <a:ext cx="100057" cy="80366"/>
            </a:xfrm>
            <a:custGeom>
              <a:avLst/>
              <a:gdLst>
                <a:gd name="T0" fmla="*/ 0 w 100057"/>
                <a:gd name="T1" fmla="*/ 0 h 80366"/>
                <a:gd name="T2" fmla="*/ 100057 w 100057"/>
                <a:gd name="T3" fmla="*/ 0 h 80366"/>
                <a:gd name="T4" fmla="*/ 100057 w 100057"/>
                <a:gd name="T5" fmla="*/ 80366 h 80366"/>
                <a:gd name="T6" fmla="*/ 0 w 100057"/>
                <a:gd name="T7" fmla="*/ 80366 h 80366"/>
                <a:gd name="T8" fmla="*/ 0 w 100057"/>
                <a:gd name="T9" fmla="*/ 0 h 80366"/>
                <a:gd name="T10" fmla="*/ 0 w 100057"/>
                <a:gd name="T11" fmla="*/ 0 h 80366"/>
                <a:gd name="T12" fmla="*/ 100057 w 100057"/>
                <a:gd name="T13" fmla="*/ 80366 h 80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100057" h="80366">
                  <a:moveTo>
                    <a:pt x="0" y="0"/>
                  </a:moveTo>
                  <a:lnTo>
                    <a:pt x="100057" y="0"/>
                  </a:lnTo>
                  <a:lnTo>
                    <a:pt x="100057" y="80366"/>
                  </a:lnTo>
                  <a:lnTo>
                    <a:pt x="0" y="80366"/>
                  </a:lnTo>
                  <a:lnTo>
                    <a:pt x="0" y="0"/>
                  </a:lnTo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Shape 189"/>
            <p:cNvSpPr>
              <a:spLocks/>
            </p:cNvSpPr>
            <p:nvPr/>
          </p:nvSpPr>
          <p:spPr bwMode="auto">
            <a:xfrm>
              <a:off x="1141656" y="2028656"/>
              <a:ext cx="207213" cy="364680"/>
            </a:xfrm>
            <a:custGeom>
              <a:avLst/>
              <a:gdLst>
                <a:gd name="T0" fmla="*/ 0 w 207213"/>
                <a:gd name="T1" fmla="*/ 0 h 364680"/>
                <a:gd name="T2" fmla="*/ 207213 w 207213"/>
                <a:gd name="T3" fmla="*/ 0 h 364680"/>
                <a:gd name="T4" fmla="*/ 207213 w 207213"/>
                <a:gd name="T5" fmla="*/ 80366 h 364680"/>
                <a:gd name="T6" fmla="*/ 94577 w 207213"/>
                <a:gd name="T7" fmla="*/ 80366 h 364680"/>
                <a:gd name="T8" fmla="*/ 94577 w 207213"/>
                <a:gd name="T9" fmla="*/ 141059 h 364680"/>
                <a:gd name="T10" fmla="*/ 201206 w 207213"/>
                <a:gd name="T11" fmla="*/ 141059 h 364680"/>
                <a:gd name="T12" fmla="*/ 201206 w 207213"/>
                <a:gd name="T13" fmla="*/ 221424 h 364680"/>
                <a:gd name="T14" fmla="*/ 94577 w 207213"/>
                <a:gd name="T15" fmla="*/ 221424 h 364680"/>
                <a:gd name="T16" fmla="*/ 94577 w 207213"/>
                <a:gd name="T17" fmla="*/ 284302 h 364680"/>
                <a:gd name="T18" fmla="*/ 207213 w 207213"/>
                <a:gd name="T19" fmla="*/ 284302 h 364680"/>
                <a:gd name="T20" fmla="*/ 207213 w 207213"/>
                <a:gd name="T21" fmla="*/ 364680 h 364680"/>
                <a:gd name="T22" fmla="*/ 0 w 207213"/>
                <a:gd name="T23" fmla="*/ 364680 h 364680"/>
                <a:gd name="T24" fmla="*/ 0 w 207213"/>
                <a:gd name="T25" fmla="*/ 0 h 364680"/>
                <a:gd name="T26" fmla="*/ 0 w 207213"/>
                <a:gd name="T27" fmla="*/ 0 h 364680"/>
                <a:gd name="T28" fmla="*/ 207213 w 207213"/>
                <a:gd name="T29" fmla="*/ 364680 h 364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T26" t="T27" r="T28" b="T29"/>
              <a:pathLst>
                <a:path w="207213" h="364680">
                  <a:moveTo>
                    <a:pt x="0" y="0"/>
                  </a:moveTo>
                  <a:lnTo>
                    <a:pt x="207213" y="0"/>
                  </a:lnTo>
                  <a:lnTo>
                    <a:pt x="207213" y="80366"/>
                  </a:lnTo>
                  <a:lnTo>
                    <a:pt x="94577" y="80366"/>
                  </a:lnTo>
                  <a:lnTo>
                    <a:pt x="94577" y="141059"/>
                  </a:lnTo>
                  <a:lnTo>
                    <a:pt x="201206" y="141059"/>
                  </a:lnTo>
                  <a:lnTo>
                    <a:pt x="201206" y="221424"/>
                  </a:lnTo>
                  <a:lnTo>
                    <a:pt x="94577" y="221424"/>
                  </a:lnTo>
                  <a:lnTo>
                    <a:pt x="94577" y="284302"/>
                  </a:lnTo>
                  <a:lnTo>
                    <a:pt x="207213" y="284302"/>
                  </a:lnTo>
                  <a:lnTo>
                    <a:pt x="207213" y="364680"/>
                  </a:lnTo>
                  <a:lnTo>
                    <a:pt x="0" y="3646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Shape 190"/>
            <p:cNvSpPr>
              <a:spLocks/>
            </p:cNvSpPr>
            <p:nvPr/>
          </p:nvSpPr>
          <p:spPr bwMode="auto">
            <a:xfrm>
              <a:off x="1376788" y="2028649"/>
              <a:ext cx="189167" cy="446697"/>
            </a:xfrm>
            <a:custGeom>
              <a:avLst/>
              <a:gdLst>
                <a:gd name="T0" fmla="*/ 73254 w 189167"/>
                <a:gd name="T1" fmla="*/ 0 h 446697"/>
                <a:gd name="T2" fmla="*/ 189167 w 189167"/>
                <a:gd name="T3" fmla="*/ 0 h 446697"/>
                <a:gd name="T4" fmla="*/ 189167 w 189167"/>
                <a:gd name="T5" fmla="*/ 73266 h 446697"/>
                <a:gd name="T6" fmla="*/ 165113 w 189167"/>
                <a:gd name="T7" fmla="*/ 73266 h 446697"/>
                <a:gd name="T8" fmla="*/ 165113 w 189167"/>
                <a:gd name="T9" fmla="*/ 159093 h 446697"/>
                <a:gd name="T10" fmla="*/ 156363 w 189167"/>
                <a:gd name="T11" fmla="*/ 235648 h 446697"/>
                <a:gd name="T12" fmla="*/ 124651 w 189167"/>
                <a:gd name="T13" fmla="*/ 291414 h 446697"/>
                <a:gd name="T14" fmla="*/ 189167 w 189167"/>
                <a:gd name="T15" fmla="*/ 291414 h 446697"/>
                <a:gd name="T16" fmla="*/ 189167 w 189167"/>
                <a:gd name="T17" fmla="*/ 364680 h 446697"/>
                <a:gd name="T18" fmla="*/ 85280 w 189167"/>
                <a:gd name="T19" fmla="*/ 364680 h 446697"/>
                <a:gd name="T20" fmla="*/ 85280 w 189167"/>
                <a:gd name="T21" fmla="*/ 446697 h 446697"/>
                <a:gd name="T22" fmla="*/ 0 w 189167"/>
                <a:gd name="T23" fmla="*/ 446697 h 446697"/>
                <a:gd name="T24" fmla="*/ 0 w 189167"/>
                <a:gd name="T25" fmla="*/ 291414 h 446697"/>
                <a:gd name="T26" fmla="*/ 41554 w 189167"/>
                <a:gd name="T27" fmla="*/ 269545 h 446697"/>
                <a:gd name="T28" fmla="*/ 73254 w 189167"/>
                <a:gd name="T29" fmla="*/ 149809 h 446697"/>
                <a:gd name="T30" fmla="*/ 73254 w 189167"/>
                <a:gd name="T31" fmla="*/ 0 h 446697"/>
                <a:gd name="T32" fmla="*/ 0 w 189167"/>
                <a:gd name="T33" fmla="*/ 0 h 446697"/>
                <a:gd name="T34" fmla="*/ 189167 w 189167"/>
                <a:gd name="T35" fmla="*/ 446697 h 446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T32" t="T33" r="T34" b="T35"/>
              <a:pathLst>
                <a:path w="189167" h="446697">
                  <a:moveTo>
                    <a:pt x="73254" y="0"/>
                  </a:moveTo>
                  <a:lnTo>
                    <a:pt x="189167" y="0"/>
                  </a:lnTo>
                  <a:lnTo>
                    <a:pt x="189167" y="73266"/>
                  </a:lnTo>
                  <a:lnTo>
                    <a:pt x="165113" y="73266"/>
                  </a:lnTo>
                  <a:lnTo>
                    <a:pt x="165113" y="159093"/>
                  </a:lnTo>
                  <a:cubicBezTo>
                    <a:pt x="165113" y="176606"/>
                    <a:pt x="164008" y="208318"/>
                    <a:pt x="156363" y="235648"/>
                  </a:cubicBezTo>
                  <a:cubicBezTo>
                    <a:pt x="149797" y="258610"/>
                    <a:pt x="139967" y="275552"/>
                    <a:pt x="124651" y="291414"/>
                  </a:cubicBezTo>
                  <a:lnTo>
                    <a:pt x="189167" y="291414"/>
                  </a:lnTo>
                  <a:lnTo>
                    <a:pt x="189167" y="364680"/>
                  </a:lnTo>
                  <a:lnTo>
                    <a:pt x="85280" y="364680"/>
                  </a:lnTo>
                  <a:lnTo>
                    <a:pt x="85280" y="446697"/>
                  </a:lnTo>
                  <a:lnTo>
                    <a:pt x="0" y="446697"/>
                  </a:lnTo>
                  <a:lnTo>
                    <a:pt x="0" y="291414"/>
                  </a:lnTo>
                  <a:cubicBezTo>
                    <a:pt x="14199" y="289230"/>
                    <a:pt x="27877" y="283756"/>
                    <a:pt x="41554" y="269545"/>
                  </a:cubicBezTo>
                  <a:cubicBezTo>
                    <a:pt x="68885" y="241109"/>
                    <a:pt x="73254" y="201765"/>
                    <a:pt x="73254" y="149809"/>
                  </a:cubicBezTo>
                  <a:lnTo>
                    <a:pt x="73254" y="0"/>
                  </a:ln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Shape 191"/>
            <p:cNvSpPr>
              <a:spLocks/>
            </p:cNvSpPr>
            <p:nvPr/>
          </p:nvSpPr>
          <p:spPr bwMode="auto">
            <a:xfrm>
              <a:off x="1565954" y="2028649"/>
              <a:ext cx="203390" cy="446697"/>
            </a:xfrm>
            <a:custGeom>
              <a:avLst/>
              <a:gdLst>
                <a:gd name="T0" fmla="*/ 0 w 203390"/>
                <a:gd name="T1" fmla="*/ 0 h 446697"/>
                <a:gd name="T2" fmla="*/ 159652 w 203390"/>
                <a:gd name="T3" fmla="*/ 0 h 446697"/>
                <a:gd name="T4" fmla="*/ 159652 w 203390"/>
                <a:gd name="T5" fmla="*/ 291414 h 446697"/>
                <a:gd name="T6" fmla="*/ 203390 w 203390"/>
                <a:gd name="T7" fmla="*/ 291414 h 446697"/>
                <a:gd name="T8" fmla="*/ 203390 w 203390"/>
                <a:gd name="T9" fmla="*/ 446697 h 446697"/>
                <a:gd name="T10" fmla="*/ 118097 w 203390"/>
                <a:gd name="T11" fmla="*/ 446697 h 446697"/>
                <a:gd name="T12" fmla="*/ 118097 w 203390"/>
                <a:gd name="T13" fmla="*/ 364680 h 446697"/>
                <a:gd name="T14" fmla="*/ 0 w 203390"/>
                <a:gd name="T15" fmla="*/ 364680 h 446697"/>
                <a:gd name="T16" fmla="*/ 0 w 203390"/>
                <a:gd name="T17" fmla="*/ 291414 h 446697"/>
                <a:gd name="T18" fmla="*/ 64516 w 203390"/>
                <a:gd name="T19" fmla="*/ 291414 h 446697"/>
                <a:gd name="T20" fmla="*/ 64516 w 203390"/>
                <a:gd name="T21" fmla="*/ 73266 h 446697"/>
                <a:gd name="T22" fmla="*/ 0 w 203390"/>
                <a:gd name="T23" fmla="*/ 73266 h 446697"/>
                <a:gd name="T24" fmla="*/ 0 w 203390"/>
                <a:gd name="T25" fmla="*/ 0 h 446697"/>
                <a:gd name="T26" fmla="*/ 0 w 203390"/>
                <a:gd name="T27" fmla="*/ 0 h 446697"/>
                <a:gd name="T28" fmla="*/ 203390 w 203390"/>
                <a:gd name="T29" fmla="*/ 446697 h 446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T26" t="T27" r="T28" b="T29"/>
              <a:pathLst>
                <a:path w="203390" h="446697">
                  <a:moveTo>
                    <a:pt x="0" y="0"/>
                  </a:moveTo>
                  <a:lnTo>
                    <a:pt x="159652" y="0"/>
                  </a:lnTo>
                  <a:lnTo>
                    <a:pt x="159652" y="291414"/>
                  </a:lnTo>
                  <a:lnTo>
                    <a:pt x="203390" y="291414"/>
                  </a:lnTo>
                  <a:lnTo>
                    <a:pt x="203390" y="446697"/>
                  </a:lnTo>
                  <a:lnTo>
                    <a:pt x="118097" y="446697"/>
                  </a:lnTo>
                  <a:lnTo>
                    <a:pt x="118097" y="364680"/>
                  </a:lnTo>
                  <a:lnTo>
                    <a:pt x="0" y="364680"/>
                  </a:lnTo>
                  <a:lnTo>
                    <a:pt x="0" y="291414"/>
                  </a:lnTo>
                  <a:lnTo>
                    <a:pt x="64516" y="291414"/>
                  </a:lnTo>
                  <a:lnTo>
                    <a:pt x="64516" y="73266"/>
                  </a:lnTo>
                  <a:lnTo>
                    <a:pt x="0" y="73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Shape 192"/>
            <p:cNvSpPr>
              <a:spLocks/>
            </p:cNvSpPr>
            <p:nvPr/>
          </p:nvSpPr>
          <p:spPr bwMode="auto">
            <a:xfrm>
              <a:off x="1793266" y="2028648"/>
              <a:ext cx="191345" cy="364680"/>
            </a:xfrm>
            <a:custGeom>
              <a:avLst/>
              <a:gdLst>
                <a:gd name="T0" fmla="*/ 139954 w 191345"/>
                <a:gd name="T1" fmla="*/ 0 h 364680"/>
                <a:gd name="T2" fmla="*/ 191345 w 191345"/>
                <a:gd name="T3" fmla="*/ 0 h 364680"/>
                <a:gd name="T4" fmla="*/ 191345 w 191345"/>
                <a:gd name="T5" fmla="*/ 114750 h 364680"/>
                <a:gd name="T6" fmla="*/ 190805 w 191345"/>
                <a:gd name="T7" fmla="*/ 113195 h 364680"/>
                <a:gd name="T8" fmla="*/ 150889 w 191345"/>
                <a:gd name="T9" fmla="*/ 231267 h 364680"/>
                <a:gd name="T10" fmla="*/ 191345 w 191345"/>
                <a:gd name="T11" fmla="*/ 231267 h 364680"/>
                <a:gd name="T12" fmla="*/ 191345 w 191345"/>
                <a:gd name="T13" fmla="*/ 303441 h 364680"/>
                <a:gd name="T14" fmla="*/ 124651 w 191345"/>
                <a:gd name="T15" fmla="*/ 303441 h 364680"/>
                <a:gd name="T16" fmla="*/ 100038 w 191345"/>
                <a:gd name="T17" fmla="*/ 364680 h 364680"/>
                <a:gd name="T18" fmla="*/ 0 w 191345"/>
                <a:gd name="T19" fmla="*/ 364680 h 364680"/>
                <a:gd name="T20" fmla="*/ 139954 w 191345"/>
                <a:gd name="T21" fmla="*/ 0 h 364680"/>
                <a:gd name="T22" fmla="*/ 0 w 191345"/>
                <a:gd name="T23" fmla="*/ 0 h 364680"/>
                <a:gd name="T24" fmla="*/ 191345 w 191345"/>
                <a:gd name="T25" fmla="*/ 364680 h 364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191345" h="364680">
                  <a:moveTo>
                    <a:pt x="139954" y="0"/>
                  </a:moveTo>
                  <a:lnTo>
                    <a:pt x="191345" y="0"/>
                  </a:lnTo>
                  <a:lnTo>
                    <a:pt x="191345" y="114750"/>
                  </a:lnTo>
                  <a:lnTo>
                    <a:pt x="190805" y="113195"/>
                  </a:lnTo>
                  <a:lnTo>
                    <a:pt x="150889" y="231267"/>
                  </a:lnTo>
                  <a:lnTo>
                    <a:pt x="191345" y="231267"/>
                  </a:lnTo>
                  <a:lnTo>
                    <a:pt x="191345" y="303441"/>
                  </a:lnTo>
                  <a:lnTo>
                    <a:pt x="124651" y="303441"/>
                  </a:lnTo>
                  <a:lnTo>
                    <a:pt x="100038" y="364680"/>
                  </a:lnTo>
                  <a:lnTo>
                    <a:pt x="0" y="364680"/>
                  </a:lnTo>
                  <a:lnTo>
                    <a:pt x="139954" y="0"/>
                  </a:ln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Shape 193"/>
            <p:cNvSpPr>
              <a:spLocks/>
            </p:cNvSpPr>
            <p:nvPr/>
          </p:nvSpPr>
          <p:spPr bwMode="auto">
            <a:xfrm>
              <a:off x="1984611" y="2028648"/>
              <a:ext cx="189185" cy="364680"/>
            </a:xfrm>
            <a:custGeom>
              <a:avLst/>
              <a:gdLst>
                <a:gd name="T0" fmla="*/ 0 w 189185"/>
                <a:gd name="T1" fmla="*/ 0 h 364680"/>
                <a:gd name="T2" fmla="*/ 51949 w 189185"/>
                <a:gd name="T3" fmla="*/ 0 h 364680"/>
                <a:gd name="T4" fmla="*/ 189185 w 189185"/>
                <a:gd name="T5" fmla="*/ 364680 h 364680"/>
                <a:gd name="T6" fmla="*/ 88030 w 189185"/>
                <a:gd name="T7" fmla="*/ 364680 h 364680"/>
                <a:gd name="T8" fmla="*/ 65614 w 189185"/>
                <a:gd name="T9" fmla="*/ 303441 h 364680"/>
                <a:gd name="T10" fmla="*/ 0 w 189185"/>
                <a:gd name="T11" fmla="*/ 303441 h 364680"/>
                <a:gd name="T12" fmla="*/ 0 w 189185"/>
                <a:gd name="T13" fmla="*/ 231267 h 364680"/>
                <a:gd name="T14" fmla="*/ 40456 w 189185"/>
                <a:gd name="T15" fmla="*/ 231267 h 364680"/>
                <a:gd name="T16" fmla="*/ 0 w 189185"/>
                <a:gd name="T17" fmla="*/ 114750 h 364680"/>
                <a:gd name="T18" fmla="*/ 0 w 189185"/>
                <a:gd name="T19" fmla="*/ 0 h 364680"/>
                <a:gd name="T20" fmla="*/ 0 w 189185"/>
                <a:gd name="T21" fmla="*/ 0 h 364680"/>
                <a:gd name="T22" fmla="*/ 189185 w 189185"/>
                <a:gd name="T23" fmla="*/ 364680 h 364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189185" h="364680">
                  <a:moveTo>
                    <a:pt x="0" y="0"/>
                  </a:moveTo>
                  <a:lnTo>
                    <a:pt x="51949" y="0"/>
                  </a:lnTo>
                  <a:lnTo>
                    <a:pt x="189185" y="364680"/>
                  </a:lnTo>
                  <a:lnTo>
                    <a:pt x="88030" y="364680"/>
                  </a:lnTo>
                  <a:lnTo>
                    <a:pt x="65614" y="303441"/>
                  </a:lnTo>
                  <a:lnTo>
                    <a:pt x="0" y="303441"/>
                  </a:lnTo>
                  <a:lnTo>
                    <a:pt x="0" y="231267"/>
                  </a:lnTo>
                  <a:lnTo>
                    <a:pt x="40456" y="231267"/>
                  </a:lnTo>
                  <a:lnTo>
                    <a:pt x="0" y="114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Shape 194"/>
            <p:cNvSpPr>
              <a:spLocks/>
            </p:cNvSpPr>
            <p:nvPr/>
          </p:nvSpPr>
          <p:spPr bwMode="auto">
            <a:xfrm>
              <a:off x="2204427" y="2289999"/>
              <a:ext cx="113169" cy="113716"/>
            </a:xfrm>
            <a:custGeom>
              <a:avLst/>
              <a:gdLst>
                <a:gd name="T0" fmla="*/ 56858 w 113169"/>
                <a:gd name="T1" fmla="*/ 0 h 113716"/>
                <a:gd name="T2" fmla="*/ 97307 w 113169"/>
                <a:gd name="T3" fmla="*/ 17488 h 113716"/>
                <a:gd name="T4" fmla="*/ 113169 w 113169"/>
                <a:gd name="T5" fmla="*/ 56845 h 113716"/>
                <a:gd name="T6" fmla="*/ 96774 w 113169"/>
                <a:gd name="T7" fmla="*/ 96774 h 113716"/>
                <a:gd name="T8" fmla="*/ 56858 w 113169"/>
                <a:gd name="T9" fmla="*/ 113716 h 113716"/>
                <a:gd name="T10" fmla="*/ 16942 w 113169"/>
                <a:gd name="T11" fmla="*/ 96774 h 113716"/>
                <a:gd name="T12" fmla="*/ 0 w 113169"/>
                <a:gd name="T13" fmla="*/ 56845 h 113716"/>
                <a:gd name="T14" fmla="*/ 16942 w 113169"/>
                <a:gd name="T15" fmla="*/ 16942 h 113716"/>
                <a:gd name="T16" fmla="*/ 56858 w 113169"/>
                <a:gd name="T17" fmla="*/ 0 h 113716"/>
                <a:gd name="T18" fmla="*/ 0 w 113169"/>
                <a:gd name="T19" fmla="*/ 0 h 113716"/>
                <a:gd name="T20" fmla="*/ 113169 w 113169"/>
                <a:gd name="T21" fmla="*/ 113716 h 113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T18" t="T19" r="T20" b="T21"/>
              <a:pathLst>
                <a:path w="113169" h="113716">
                  <a:moveTo>
                    <a:pt x="56858" y="0"/>
                  </a:moveTo>
                  <a:cubicBezTo>
                    <a:pt x="70523" y="0"/>
                    <a:pt x="85280" y="5461"/>
                    <a:pt x="97307" y="17488"/>
                  </a:cubicBezTo>
                  <a:cubicBezTo>
                    <a:pt x="106604" y="26784"/>
                    <a:pt x="113169" y="38799"/>
                    <a:pt x="113169" y="56845"/>
                  </a:cubicBezTo>
                  <a:cubicBezTo>
                    <a:pt x="113169" y="74892"/>
                    <a:pt x="106604" y="86932"/>
                    <a:pt x="96774" y="96774"/>
                  </a:cubicBezTo>
                  <a:cubicBezTo>
                    <a:pt x="85280" y="108242"/>
                    <a:pt x="71069" y="113716"/>
                    <a:pt x="56858" y="113716"/>
                  </a:cubicBezTo>
                  <a:cubicBezTo>
                    <a:pt x="44818" y="113716"/>
                    <a:pt x="30061" y="109893"/>
                    <a:pt x="16942" y="96774"/>
                  </a:cubicBezTo>
                  <a:cubicBezTo>
                    <a:pt x="9830" y="89662"/>
                    <a:pt x="0" y="76530"/>
                    <a:pt x="0" y="56845"/>
                  </a:cubicBezTo>
                  <a:cubicBezTo>
                    <a:pt x="0" y="37186"/>
                    <a:pt x="9830" y="24041"/>
                    <a:pt x="16942" y="16942"/>
                  </a:cubicBezTo>
                  <a:cubicBezTo>
                    <a:pt x="30061" y="3823"/>
                    <a:pt x="44818" y="0"/>
                    <a:pt x="56858" y="0"/>
                  </a:cubicBez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Shape 24978"/>
            <p:cNvSpPr>
              <a:spLocks/>
            </p:cNvSpPr>
            <p:nvPr/>
          </p:nvSpPr>
          <p:spPr bwMode="auto">
            <a:xfrm>
              <a:off x="2215360" y="2028653"/>
              <a:ext cx="90754" cy="240563"/>
            </a:xfrm>
            <a:custGeom>
              <a:avLst/>
              <a:gdLst>
                <a:gd name="T0" fmla="*/ 0 w 90754"/>
                <a:gd name="T1" fmla="*/ 0 h 240563"/>
                <a:gd name="T2" fmla="*/ 90754 w 90754"/>
                <a:gd name="T3" fmla="*/ 0 h 240563"/>
                <a:gd name="T4" fmla="*/ 90754 w 90754"/>
                <a:gd name="T5" fmla="*/ 240563 h 240563"/>
                <a:gd name="T6" fmla="*/ 0 w 90754"/>
                <a:gd name="T7" fmla="*/ 240563 h 240563"/>
                <a:gd name="T8" fmla="*/ 0 w 90754"/>
                <a:gd name="T9" fmla="*/ 0 h 240563"/>
                <a:gd name="T10" fmla="*/ 0 w 90754"/>
                <a:gd name="T11" fmla="*/ 0 h 240563"/>
                <a:gd name="T12" fmla="*/ 90754 w 90754"/>
                <a:gd name="T13" fmla="*/ 240563 h 240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90754" h="240563">
                  <a:moveTo>
                    <a:pt x="0" y="0"/>
                  </a:moveTo>
                  <a:lnTo>
                    <a:pt x="90754" y="0"/>
                  </a:lnTo>
                  <a:lnTo>
                    <a:pt x="90754" y="240563"/>
                  </a:lnTo>
                  <a:lnTo>
                    <a:pt x="0" y="240563"/>
                  </a:lnTo>
                  <a:lnTo>
                    <a:pt x="0" y="0"/>
                  </a:lnTo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Shape 196"/>
            <p:cNvSpPr>
              <a:spLocks/>
            </p:cNvSpPr>
            <p:nvPr/>
          </p:nvSpPr>
          <p:spPr bwMode="auto">
            <a:xfrm>
              <a:off x="288522" y="387081"/>
              <a:ext cx="976363" cy="1429741"/>
            </a:xfrm>
            <a:custGeom>
              <a:avLst/>
              <a:gdLst>
                <a:gd name="T0" fmla="*/ 976363 w 976363"/>
                <a:gd name="T1" fmla="*/ 0 h 1429741"/>
                <a:gd name="T2" fmla="*/ 931354 w 976363"/>
                <a:gd name="T3" fmla="*/ 146990 h 1429741"/>
                <a:gd name="T4" fmla="*/ 893547 w 976363"/>
                <a:gd name="T5" fmla="*/ 102273 h 1429741"/>
                <a:gd name="T6" fmla="*/ 608330 w 976363"/>
                <a:gd name="T7" fmla="*/ 661543 h 1429741"/>
                <a:gd name="T8" fmla="*/ 567766 w 976363"/>
                <a:gd name="T9" fmla="*/ 1408252 h 1429741"/>
                <a:gd name="T10" fmla="*/ 0 w 976363"/>
                <a:gd name="T11" fmla="*/ 1425486 h 1429741"/>
                <a:gd name="T12" fmla="*/ 46177 w 976363"/>
                <a:gd name="T13" fmla="*/ 1132154 h 1429741"/>
                <a:gd name="T14" fmla="*/ 864972 w 976363"/>
                <a:gd name="T15" fmla="*/ 68618 h 1429741"/>
                <a:gd name="T16" fmla="*/ 827557 w 976363"/>
                <a:gd name="T17" fmla="*/ 24409 h 1429741"/>
                <a:gd name="T18" fmla="*/ 976363 w 976363"/>
                <a:gd name="T19" fmla="*/ 0 h 1429741"/>
                <a:gd name="T20" fmla="*/ 0 w 976363"/>
                <a:gd name="T21" fmla="*/ 0 h 1429741"/>
                <a:gd name="T22" fmla="*/ 976363 w 976363"/>
                <a:gd name="T23" fmla="*/ 1429741 h 1429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976363" h="1429741">
                  <a:moveTo>
                    <a:pt x="976363" y="0"/>
                  </a:moveTo>
                  <a:lnTo>
                    <a:pt x="931354" y="146990"/>
                  </a:lnTo>
                  <a:lnTo>
                    <a:pt x="893547" y="102273"/>
                  </a:lnTo>
                  <a:cubicBezTo>
                    <a:pt x="763105" y="269443"/>
                    <a:pt x="660006" y="454978"/>
                    <a:pt x="608330" y="661543"/>
                  </a:cubicBezTo>
                  <a:cubicBezTo>
                    <a:pt x="548005" y="902640"/>
                    <a:pt x="564934" y="1159751"/>
                    <a:pt x="567766" y="1408252"/>
                  </a:cubicBezTo>
                  <a:cubicBezTo>
                    <a:pt x="367690" y="1429741"/>
                    <a:pt x="0" y="1425486"/>
                    <a:pt x="0" y="1425486"/>
                  </a:cubicBezTo>
                  <a:cubicBezTo>
                    <a:pt x="0" y="1425486"/>
                    <a:pt x="21730" y="1245298"/>
                    <a:pt x="46177" y="1132154"/>
                  </a:cubicBezTo>
                  <a:cubicBezTo>
                    <a:pt x="192684" y="454457"/>
                    <a:pt x="663118" y="178791"/>
                    <a:pt x="864972" y="68618"/>
                  </a:cubicBezTo>
                  <a:lnTo>
                    <a:pt x="827557" y="24409"/>
                  </a:lnTo>
                  <a:lnTo>
                    <a:pt x="976363" y="0"/>
                  </a:ln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Shape 197"/>
            <p:cNvSpPr>
              <a:spLocks/>
            </p:cNvSpPr>
            <p:nvPr/>
          </p:nvSpPr>
          <p:spPr bwMode="auto">
            <a:xfrm>
              <a:off x="1060639" y="593291"/>
              <a:ext cx="1085482" cy="1181246"/>
            </a:xfrm>
            <a:custGeom>
              <a:avLst/>
              <a:gdLst>
                <a:gd name="T0" fmla="*/ 557651 w 1085482"/>
                <a:gd name="T1" fmla="*/ 1185 h 1181246"/>
                <a:gd name="T2" fmla="*/ 936777 w 1085482"/>
                <a:gd name="T3" fmla="*/ 287026 h 1181246"/>
                <a:gd name="T4" fmla="*/ 0 w 1085482"/>
                <a:gd name="T5" fmla="*/ 1179659 h 1181246"/>
                <a:gd name="T6" fmla="*/ 0 w 1085482"/>
                <a:gd name="T7" fmla="*/ 716693 h 1181246"/>
                <a:gd name="T8" fmla="*/ 609422 w 1085482"/>
                <a:gd name="T9" fmla="*/ 372485 h 1181246"/>
                <a:gd name="T10" fmla="*/ 213004 w 1085482"/>
                <a:gd name="T11" fmla="*/ 170631 h 1181246"/>
                <a:gd name="T12" fmla="*/ 239166 w 1085482"/>
                <a:gd name="T13" fmla="*/ 222218 h 1181246"/>
                <a:gd name="T14" fmla="*/ 88621 w 1085482"/>
                <a:gd name="T15" fmla="*/ 211207 h 1181246"/>
                <a:gd name="T16" fmla="*/ 166865 w 1085482"/>
                <a:gd name="T17" fmla="*/ 78873 h 1181246"/>
                <a:gd name="T18" fmla="*/ 193383 w 1085482"/>
                <a:gd name="T19" fmla="*/ 131248 h 1181246"/>
                <a:gd name="T20" fmla="*/ 557651 w 1085482"/>
                <a:gd name="T21" fmla="*/ 1185 h 1181246"/>
                <a:gd name="T22" fmla="*/ 0 w 1085482"/>
                <a:gd name="T23" fmla="*/ 0 h 1181246"/>
                <a:gd name="T24" fmla="*/ 1085482 w 1085482"/>
                <a:gd name="T25" fmla="*/ 1181246 h 1181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1085482" h="1181246">
                  <a:moveTo>
                    <a:pt x="557651" y="1185"/>
                  </a:moveTo>
                  <a:cubicBezTo>
                    <a:pt x="729179" y="2709"/>
                    <a:pt x="892100" y="86666"/>
                    <a:pt x="936777" y="287026"/>
                  </a:cubicBezTo>
                  <a:cubicBezTo>
                    <a:pt x="1085482" y="953916"/>
                    <a:pt x="33007" y="1181246"/>
                    <a:pt x="0" y="1179659"/>
                  </a:cubicBezTo>
                  <a:lnTo>
                    <a:pt x="0" y="716693"/>
                  </a:lnTo>
                  <a:cubicBezTo>
                    <a:pt x="204241" y="686073"/>
                    <a:pt x="580237" y="603802"/>
                    <a:pt x="609422" y="372485"/>
                  </a:cubicBezTo>
                  <a:cubicBezTo>
                    <a:pt x="638873" y="139173"/>
                    <a:pt x="375857" y="107334"/>
                    <a:pt x="213004" y="170631"/>
                  </a:cubicBezTo>
                  <a:lnTo>
                    <a:pt x="239166" y="222218"/>
                  </a:lnTo>
                  <a:lnTo>
                    <a:pt x="88621" y="211207"/>
                  </a:lnTo>
                  <a:lnTo>
                    <a:pt x="166865" y="78873"/>
                  </a:lnTo>
                  <a:lnTo>
                    <a:pt x="193383" y="131248"/>
                  </a:lnTo>
                  <a:cubicBezTo>
                    <a:pt x="285622" y="48682"/>
                    <a:pt x="424240" y="0"/>
                    <a:pt x="557651" y="1185"/>
                  </a:cubicBez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Shape 198"/>
            <p:cNvSpPr>
              <a:spLocks/>
            </p:cNvSpPr>
            <p:nvPr/>
          </p:nvSpPr>
          <p:spPr bwMode="auto">
            <a:xfrm>
              <a:off x="1270141" y="0"/>
              <a:ext cx="741464" cy="572275"/>
            </a:xfrm>
            <a:custGeom>
              <a:avLst/>
              <a:gdLst>
                <a:gd name="T0" fmla="*/ 741464 w 741464"/>
                <a:gd name="T1" fmla="*/ 0 h 572275"/>
                <a:gd name="T2" fmla="*/ 709003 w 741464"/>
                <a:gd name="T3" fmla="*/ 150266 h 572275"/>
                <a:gd name="T4" fmla="*/ 668388 w 741464"/>
                <a:gd name="T5" fmla="*/ 109741 h 572275"/>
                <a:gd name="T6" fmla="*/ 571005 w 741464"/>
                <a:gd name="T7" fmla="*/ 286055 h 572275"/>
                <a:gd name="T8" fmla="*/ 0 w 741464"/>
                <a:gd name="T9" fmla="*/ 572110 h 572275"/>
                <a:gd name="T10" fmla="*/ 111620 w 741464"/>
                <a:gd name="T11" fmla="*/ 200139 h 572275"/>
                <a:gd name="T12" fmla="*/ 401104 w 741464"/>
                <a:gd name="T13" fmla="*/ 167208 h 572275"/>
                <a:gd name="T14" fmla="*/ 636245 w 741464"/>
                <a:gd name="T15" fmla="*/ 77775 h 572275"/>
                <a:gd name="T16" fmla="*/ 595249 w 741464"/>
                <a:gd name="T17" fmla="*/ 36881 h 572275"/>
                <a:gd name="T18" fmla="*/ 741464 w 741464"/>
                <a:gd name="T19" fmla="*/ 0 h 572275"/>
                <a:gd name="T20" fmla="*/ 0 w 741464"/>
                <a:gd name="T21" fmla="*/ 0 h 572275"/>
                <a:gd name="T22" fmla="*/ 741464 w 741464"/>
                <a:gd name="T23" fmla="*/ 572275 h 57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741464" h="572275">
                  <a:moveTo>
                    <a:pt x="741464" y="0"/>
                  </a:moveTo>
                  <a:lnTo>
                    <a:pt x="709003" y="150266"/>
                  </a:lnTo>
                  <a:lnTo>
                    <a:pt x="668388" y="109741"/>
                  </a:lnTo>
                  <a:cubicBezTo>
                    <a:pt x="653021" y="155499"/>
                    <a:pt x="615658" y="224422"/>
                    <a:pt x="571005" y="286055"/>
                  </a:cubicBezTo>
                  <a:cubicBezTo>
                    <a:pt x="469773" y="425768"/>
                    <a:pt x="231203" y="572275"/>
                    <a:pt x="0" y="572110"/>
                  </a:cubicBezTo>
                  <a:cubicBezTo>
                    <a:pt x="26695" y="483222"/>
                    <a:pt x="104483" y="222403"/>
                    <a:pt x="111620" y="200139"/>
                  </a:cubicBezTo>
                  <a:cubicBezTo>
                    <a:pt x="111620" y="200139"/>
                    <a:pt x="269824" y="197676"/>
                    <a:pt x="401104" y="167208"/>
                  </a:cubicBezTo>
                  <a:cubicBezTo>
                    <a:pt x="552386" y="132080"/>
                    <a:pt x="635775" y="78080"/>
                    <a:pt x="636245" y="77775"/>
                  </a:cubicBezTo>
                  <a:lnTo>
                    <a:pt x="595249" y="36881"/>
                  </a:lnTo>
                  <a:lnTo>
                    <a:pt x="741464" y="0"/>
                  </a:ln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Shape 199"/>
            <p:cNvSpPr>
              <a:spLocks/>
            </p:cNvSpPr>
            <p:nvPr/>
          </p:nvSpPr>
          <p:spPr bwMode="auto">
            <a:xfrm>
              <a:off x="393236" y="62499"/>
              <a:ext cx="891908" cy="550478"/>
            </a:xfrm>
            <a:custGeom>
              <a:avLst/>
              <a:gdLst>
                <a:gd name="T0" fmla="*/ 212788 w 891908"/>
                <a:gd name="T1" fmla="*/ 2029 h 550478"/>
                <a:gd name="T2" fmla="*/ 408356 w 891908"/>
                <a:gd name="T3" fmla="*/ 20164 h 550478"/>
                <a:gd name="T4" fmla="*/ 779894 w 891908"/>
                <a:gd name="T5" fmla="*/ 190967 h 550478"/>
                <a:gd name="T6" fmla="*/ 800887 w 891908"/>
                <a:gd name="T7" fmla="*/ 135468 h 550478"/>
                <a:gd name="T8" fmla="*/ 891908 w 891908"/>
                <a:gd name="T9" fmla="*/ 261871 h 550478"/>
                <a:gd name="T10" fmla="*/ 743433 w 891908"/>
                <a:gd name="T11" fmla="*/ 286141 h 550478"/>
                <a:gd name="T12" fmla="*/ 764616 w 891908"/>
                <a:gd name="T13" fmla="*/ 230845 h 550478"/>
                <a:gd name="T14" fmla="*/ 0 w 891908"/>
                <a:gd name="T15" fmla="*/ 550478 h 550478"/>
                <a:gd name="T16" fmla="*/ 0 w 891908"/>
                <a:gd name="T17" fmla="*/ 28166 h 550478"/>
                <a:gd name="T18" fmla="*/ 212788 w 891908"/>
                <a:gd name="T19" fmla="*/ 2029 h 550478"/>
                <a:gd name="T20" fmla="*/ 0 w 891908"/>
                <a:gd name="T21" fmla="*/ 0 h 550478"/>
                <a:gd name="T22" fmla="*/ 891908 w 891908"/>
                <a:gd name="T23" fmla="*/ 550478 h 550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891908" h="550478">
                  <a:moveTo>
                    <a:pt x="212788" y="2029"/>
                  </a:moveTo>
                  <a:cubicBezTo>
                    <a:pt x="282105" y="0"/>
                    <a:pt x="348551" y="5350"/>
                    <a:pt x="408356" y="20164"/>
                  </a:cubicBezTo>
                  <a:cubicBezTo>
                    <a:pt x="625843" y="74063"/>
                    <a:pt x="778434" y="189659"/>
                    <a:pt x="779894" y="190967"/>
                  </a:cubicBezTo>
                  <a:lnTo>
                    <a:pt x="800887" y="135468"/>
                  </a:lnTo>
                  <a:lnTo>
                    <a:pt x="891908" y="261871"/>
                  </a:lnTo>
                  <a:lnTo>
                    <a:pt x="743433" y="286141"/>
                  </a:lnTo>
                  <a:lnTo>
                    <a:pt x="764616" y="230845"/>
                  </a:lnTo>
                  <a:cubicBezTo>
                    <a:pt x="764705" y="230883"/>
                    <a:pt x="422504" y="208264"/>
                    <a:pt x="0" y="550478"/>
                  </a:cubicBezTo>
                  <a:lnTo>
                    <a:pt x="0" y="28166"/>
                  </a:lnTo>
                  <a:cubicBezTo>
                    <a:pt x="71285" y="13465"/>
                    <a:pt x="143472" y="4058"/>
                    <a:pt x="212788" y="2029"/>
                  </a:cubicBez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4763069" y="4708477"/>
            <a:ext cx="39578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Подготовила: Фоменко Е.А., </a:t>
            </a:r>
          </a:p>
          <a:p>
            <a:r>
              <a:rPr lang="ru-RU" sz="1200" b="1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председатель ЦМК «Воспитание»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1641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34">
        <p:fade/>
      </p:transition>
    </mc:Choice>
    <mc:Fallback xmlns="">
      <p:transition spd="med" advClick="0" advTm="10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8" name="TextBox 37">
            <a:hlinkClick r:id="rId4" action="ppaction://hlinksldjump"/>
            <a:extLst>
              <a:ext uri="{FF2B5EF4-FFF2-40B4-BE49-F238E27FC236}">
                <a16:creationId xmlns:a16="http://schemas.microsoft.com/office/drawing/2014/main" xmlns="" id="{0400104A-71FB-4DF6-B987-94B5FB7C6D93}"/>
              </a:ext>
            </a:extLst>
          </p:cNvPr>
          <p:cNvSpPr txBox="1"/>
          <p:nvPr/>
        </p:nvSpPr>
        <p:spPr>
          <a:xfrm>
            <a:off x="0" y="184782"/>
            <a:ext cx="9143999" cy="4621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>
              <a:lnSpc>
                <a:spcPct val="114000"/>
              </a:lnSpc>
            </a:pPr>
            <a:r>
              <a:rPr lang="ru-RU" sz="2800" b="1" dirty="0">
                <a:solidFill>
                  <a:srgbClr val="002060"/>
                </a:solidFill>
                <a:latin typeface="Merriweather" panose="00000500000000000000" pitchFamily="2" charset="-52"/>
              </a:rPr>
              <a:t>Вечный огонь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59559" y="2554913"/>
            <a:ext cx="809312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	</a:t>
            </a:r>
            <a:r>
              <a:rPr lang="ru-RU" sz="1200" b="1" dirty="0">
                <a:solidFill>
                  <a:srgbClr val="002060"/>
                </a:solidFill>
                <a:latin typeface="Merriweather" panose="00000500000000000000" pitchFamily="2" charset="-52"/>
              </a:rPr>
              <a:t>Вечный огонь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символизирует вечную память о погибших солдатах, отдавших жизнь во имя спасения Родины, ради свободы и мира на всей земле. За их бессмертный подвиг потомки всегда благодарили и будут благодарить павших солдат, склоняя головы над братскими могилами, возлагая цветы к монументам и памятникам, заступая на самый почётный пост — </a:t>
            </a:r>
            <a:r>
              <a:rPr lang="ru-RU" sz="1200" b="1" dirty="0">
                <a:solidFill>
                  <a:srgbClr val="002060"/>
                </a:solidFill>
                <a:latin typeface="Merriweather" panose="00000500000000000000" pitchFamily="2" charset="-52"/>
              </a:rPr>
              <a:t>Пост №1.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/>
            </a:r>
            <a:b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</a:b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	Самый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первый </a:t>
            </a:r>
            <a:r>
              <a:rPr lang="ru-RU" sz="1200" b="1" dirty="0">
                <a:solidFill>
                  <a:srgbClr val="002060"/>
                </a:solidFill>
                <a:latin typeface="Merriweather" panose="00000500000000000000" pitchFamily="2" charset="-52"/>
              </a:rPr>
              <a:t>Вечный огонь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в России загорелся через 10 лет после Победы в посёлке Первомайский Тульской области. Он был зажжён 6 мая 1955 года на братской могиле.</a:t>
            </a:r>
            <a:b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</a:b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	В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октябре 1957 года в Ленинграде на Марсовом поле у памятника Борцам революции был зажжён </a:t>
            </a:r>
            <a:r>
              <a:rPr lang="ru-RU" sz="1200" b="1" dirty="0">
                <a:solidFill>
                  <a:srgbClr val="002060"/>
                </a:solidFill>
                <a:latin typeface="Merriweather" panose="00000500000000000000" pitchFamily="2" charset="-52"/>
              </a:rPr>
              <a:t>Вечный огонь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, который впоследствии стал источником пламени для большинства военных мемориалов и памятников.</a:t>
            </a:r>
            <a:b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</a:b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	Спустя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9 лет после этого события на </a:t>
            </a:r>
            <a:r>
              <a:rPr lang="ru-RU" sz="1200" b="1" dirty="0">
                <a:solidFill>
                  <a:srgbClr val="002060"/>
                </a:solidFill>
                <a:latin typeface="Merriweather" panose="00000500000000000000" pitchFamily="2" charset="-52"/>
              </a:rPr>
              <a:t>Могиле Неизвестного Солдата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был зажжён всенародный </a:t>
            </a:r>
            <a:r>
              <a:rPr lang="ru-RU" sz="1200" b="1" dirty="0">
                <a:solidFill>
                  <a:srgbClr val="002060"/>
                </a:solidFill>
                <a:latin typeface="Merriweather" panose="00000500000000000000" pitchFamily="2" charset="-52"/>
              </a:rPr>
              <a:t>Вечный огонь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, который и по сей день является одним из главных символов </a:t>
            </a:r>
            <a:r>
              <a:rPr lang="ru-RU" sz="1200" b="1" dirty="0">
                <a:solidFill>
                  <a:srgbClr val="002060"/>
                </a:solidFill>
                <a:latin typeface="Merriweather" panose="00000500000000000000" pitchFamily="2" charset="-52"/>
              </a:rPr>
              <a:t>Великой Отечественной войны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.</a:t>
            </a:r>
            <a:b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</a:br>
            <a:endParaRPr lang="ru-RU" sz="1200" dirty="0">
              <a:solidFill>
                <a:srgbClr val="002060"/>
              </a:solidFill>
              <a:latin typeface="Merriweather" panose="00000500000000000000" pitchFamily="2" charset="-52"/>
            </a:endParaRPr>
          </a:p>
        </p:txBody>
      </p:sp>
      <p:pic>
        <p:nvPicPr>
          <p:cNvPr id="9220" name="Picture 4" descr="http://images.ua.prom.st/789633214_w640_h640_95aeb6b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9" b="20432"/>
          <a:stretch/>
        </p:blipFill>
        <p:spPr bwMode="auto">
          <a:xfrm>
            <a:off x="2388359" y="415871"/>
            <a:ext cx="3928186" cy="227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12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842">
        <p:fade/>
      </p:transition>
    </mc:Choice>
    <mc:Fallback xmlns="">
      <p:transition spd="med" advClick="0" advTm="148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8" name="TextBox 37">
            <a:hlinkClick r:id="rId4" action="ppaction://hlinksldjump"/>
            <a:extLst>
              <a:ext uri="{FF2B5EF4-FFF2-40B4-BE49-F238E27FC236}">
                <a16:creationId xmlns:a16="http://schemas.microsoft.com/office/drawing/2014/main" xmlns="" id="{0400104A-71FB-4DF6-B987-94B5FB7C6D93}"/>
              </a:ext>
            </a:extLst>
          </p:cNvPr>
          <p:cNvSpPr txBox="1"/>
          <p:nvPr/>
        </p:nvSpPr>
        <p:spPr>
          <a:xfrm>
            <a:off x="0" y="184782"/>
            <a:ext cx="9143999" cy="4621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>
              <a:lnSpc>
                <a:spcPct val="114000"/>
              </a:lnSpc>
            </a:pPr>
            <a:r>
              <a:rPr lang="ru-RU" sz="2800" b="1" dirty="0">
                <a:solidFill>
                  <a:srgbClr val="002060"/>
                </a:solidFill>
                <a:latin typeface="Merriweather" panose="00000500000000000000" pitchFamily="2" charset="-52"/>
              </a:rPr>
              <a:t>Могила Неизвестного Солдата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28298" y="1269241"/>
            <a:ext cx="3644853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	</a:t>
            </a:r>
            <a:r>
              <a:rPr lang="ru-RU" sz="1200" b="1" dirty="0">
                <a:solidFill>
                  <a:srgbClr val="002060"/>
                </a:solidFill>
                <a:latin typeface="Merriweather" panose="00000500000000000000" pitchFamily="2" charset="-52"/>
              </a:rPr>
              <a:t>Могила Неизвестного Солдата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- это мемориальный архитектурный ансамбль в Александровском саду у стен Кремля. </a:t>
            </a:r>
            <a:endParaRPr lang="ru-RU" sz="1200" dirty="0" smtClean="0">
              <a:solidFill>
                <a:srgbClr val="002060"/>
              </a:solidFill>
              <a:latin typeface="Merriweather" panose="00000500000000000000" pitchFamily="2" charset="-52"/>
            </a:endParaRPr>
          </a:p>
          <a:p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	</a:t>
            </a: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Автор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– скульптор Николай Томский.</a:t>
            </a:r>
            <a:b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</a:b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	На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надгробной плите установлена бронзовая композиция – солдатская каска и лавровая ветвь, лежащие на боевом знамени. </a:t>
            </a:r>
            <a:endParaRPr lang="ru-RU" sz="1200" dirty="0" smtClean="0">
              <a:solidFill>
                <a:srgbClr val="002060"/>
              </a:solidFill>
              <a:latin typeface="Merriweather" panose="00000500000000000000" pitchFamily="2" charset="-52"/>
            </a:endParaRPr>
          </a:p>
          <a:p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	</a:t>
            </a: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Могила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выражает всю доблесть героев, бившихся за своё Отечество. </a:t>
            </a:r>
            <a:endParaRPr lang="ru-RU" sz="1200" dirty="0" smtClean="0">
              <a:solidFill>
                <a:srgbClr val="002060"/>
              </a:solidFill>
              <a:latin typeface="Merriweather" panose="00000500000000000000" pitchFamily="2" charset="-52"/>
            </a:endParaRPr>
          </a:p>
          <a:p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	</a:t>
            </a: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Многие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из этих героев так и остались неизвестными.</a:t>
            </a:r>
            <a:b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</a:b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	В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октябре 2014 года 3 декабря решено объявить </a:t>
            </a:r>
            <a:r>
              <a:rPr lang="ru-RU" sz="1200" b="1" dirty="0">
                <a:solidFill>
                  <a:srgbClr val="002060"/>
                </a:solidFill>
                <a:latin typeface="Merriweather" panose="00000500000000000000" pitchFamily="2" charset="-52"/>
              </a:rPr>
              <a:t>Днём Неизвестного Солдата. </a:t>
            </a:r>
          </a:p>
        </p:txBody>
      </p:sp>
      <p:pic>
        <p:nvPicPr>
          <p:cNvPr id="10242" name="Picture 2" descr="https://www.stihi.ru/pics/2013/05/09/69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151" y="1168597"/>
            <a:ext cx="4081817" cy="3061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64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6040">
        <p:fade/>
      </p:transition>
    </mc:Choice>
    <mc:Fallback xmlns="">
      <p:transition spd="med" advClick="0" advTm="160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8" name="TextBox 37">
            <a:hlinkClick r:id="rId4" action="ppaction://hlinksldjump"/>
            <a:extLst>
              <a:ext uri="{FF2B5EF4-FFF2-40B4-BE49-F238E27FC236}">
                <a16:creationId xmlns:a16="http://schemas.microsoft.com/office/drawing/2014/main" xmlns="" id="{0400104A-71FB-4DF6-B987-94B5FB7C6D93}"/>
              </a:ext>
            </a:extLst>
          </p:cNvPr>
          <p:cNvSpPr txBox="1"/>
          <p:nvPr/>
        </p:nvSpPr>
        <p:spPr>
          <a:xfrm>
            <a:off x="0" y="184782"/>
            <a:ext cx="9143999" cy="4621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>
              <a:lnSpc>
                <a:spcPct val="114000"/>
              </a:lnSpc>
            </a:pPr>
            <a:r>
              <a:rPr lang="ru-RU" sz="2800" b="1" dirty="0">
                <a:solidFill>
                  <a:srgbClr val="002060"/>
                </a:solidFill>
                <a:latin typeface="Merriweather" panose="00000500000000000000" pitchFamily="2" charset="-52"/>
              </a:rPr>
              <a:t>Скульптура «Родина-мать зовёт»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64274" y="1269240"/>
            <a:ext cx="3368021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	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Скульптура «</a:t>
            </a:r>
            <a:r>
              <a:rPr lang="ru-RU" sz="1200" b="1" dirty="0">
                <a:solidFill>
                  <a:srgbClr val="002060"/>
                </a:solidFill>
                <a:latin typeface="Merriweather" panose="00000500000000000000" pitchFamily="2" charset="-52"/>
              </a:rPr>
              <a:t>Родина-мать зовёт!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» — композиционный центр памятника-ансамбля «</a:t>
            </a:r>
            <a:r>
              <a:rPr lang="ru-RU" sz="1200" b="1" dirty="0">
                <a:solidFill>
                  <a:srgbClr val="002060"/>
                </a:solidFill>
                <a:latin typeface="Merriweather" panose="00000500000000000000" pitchFamily="2" charset="-52"/>
              </a:rPr>
              <a:t>Героям Сталинградской битвы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» на Мамаевом кургане в Волгограде.</a:t>
            </a:r>
            <a:b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</a:b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	Монумент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является центральной частью триптиха, состоящего также из монументов «</a:t>
            </a:r>
            <a:r>
              <a:rPr lang="ru-RU" sz="1200" b="1" dirty="0">
                <a:solidFill>
                  <a:srgbClr val="002060"/>
                </a:solidFill>
                <a:latin typeface="Merriweather" panose="00000500000000000000" pitchFamily="2" charset="-52"/>
              </a:rPr>
              <a:t>Тыл — фронту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» в Магнитогорске и «</a:t>
            </a:r>
            <a:r>
              <a:rPr lang="ru-RU" sz="1200" b="1" dirty="0">
                <a:solidFill>
                  <a:srgbClr val="002060"/>
                </a:solidFill>
                <a:latin typeface="Merriweather" panose="00000500000000000000" pitchFamily="2" charset="-52"/>
              </a:rPr>
              <a:t>Воин-освободитель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» в берлинском </a:t>
            </a:r>
            <a:r>
              <a:rPr lang="ru-RU" sz="1200" dirty="0" err="1">
                <a:solidFill>
                  <a:srgbClr val="002060"/>
                </a:solidFill>
                <a:latin typeface="Merriweather" panose="00000500000000000000" pitchFamily="2" charset="-52"/>
              </a:rPr>
              <a:t>Трептов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-парке.</a:t>
            </a:r>
            <a:b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</a:b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	Подразумевается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, что меч, выкованный на берегу Урала, потом был поднят Родиной-матерью в Сталинграде и опущен после Победы в Берлине.</a:t>
            </a:r>
            <a:b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</a:br>
            <a:endParaRPr lang="ru-RU" sz="1200" dirty="0">
              <a:solidFill>
                <a:srgbClr val="002060"/>
              </a:solidFill>
              <a:latin typeface="Merriweather" panose="00000500000000000000" pitchFamily="2" charset="-5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95" y="1122351"/>
            <a:ext cx="4820865" cy="3525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197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129">
        <p:fade/>
      </p:transition>
    </mc:Choice>
    <mc:Fallback xmlns="">
      <p:transition spd="med" advClick="0" advTm="151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8" name="TextBox 37">
            <a:hlinkClick r:id="rId4" action="ppaction://hlinksldjump"/>
            <a:extLst>
              <a:ext uri="{FF2B5EF4-FFF2-40B4-BE49-F238E27FC236}">
                <a16:creationId xmlns:a16="http://schemas.microsoft.com/office/drawing/2014/main" xmlns="" id="{0400104A-71FB-4DF6-B987-94B5FB7C6D93}"/>
              </a:ext>
            </a:extLst>
          </p:cNvPr>
          <p:cNvSpPr txBox="1"/>
          <p:nvPr/>
        </p:nvSpPr>
        <p:spPr>
          <a:xfrm>
            <a:off x="0" y="184782"/>
            <a:ext cx="9143999" cy="4621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>
              <a:lnSpc>
                <a:spcPct val="114000"/>
              </a:lnSpc>
            </a:pPr>
            <a:r>
              <a:rPr lang="ru-RU" sz="2800" b="1" dirty="0">
                <a:solidFill>
                  <a:srgbClr val="002060"/>
                </a:solidFill>
                <a:latin typeface="Merriweather" panose="00000500000000000000" pitchFamily="2" charset="-52"/>
              </a:rPr>
              <a:t>Мемориальные сооружения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28299" y="900751"/>
            <a:ext cx="33437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	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Ярким символом Победы являются </a:t>
            </a:r>
            <a:r>
              <a:rPr lang="ru-RU" sz="1200" b="1" dirty="0">
                <a:solidFill>
                  <a:srgbClr val="002060"/>
                </a:solidFill>
                <a:latin typeface="Merriweather" panose="00000500000000000000" pitchFamily="2" charset="-52"/>
              </a:rPr>
              <a:t>мемориальные сооружения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. </a:t>
            </a: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	</a:t>
            </a:r>
          </a:p>
          <a:p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	</a:t>
            </a: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Они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увековечивают память о войне и включают мемориальные ансамбли, памятники (монументы), обелиски, памятные знаки (доски, аншлаги и др.). </a:t>
            </a:r>
            <a:endParaRPr lang="ru-RU" sz="1200" dirty="0" smtClean="0">
              <a:solidFill>
                <a:srgbClr val="002060"/>
              </a:solidFill>
              <a:latin typeface="Merriweather" panose="00000500000000000000" pitchFamily="2" charset="-52"/>
            </a:endParaRPr>
          </a:p>
          <a:p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	</a:t>
            </a: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Они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сооружаются в память выдающихся военных событий, деятелей, героев фронта и тыла, жителей городов и сёл, погибших в годы Великой Отечественной войны. </a:t>
            </a: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	Сотни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плит, обелисков, фигур из камня и бронзы живут десятилетия и века, воздвигаются как свидетельство человеческого стремления к победе над временем.</a:t>
            </a:r>
            <a:b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</a:br>
            <a:endParaRPr lang="ru-RU" sz="1200" dirty="0">
              <a:solidFill>
                <a:srgbClr val="002060"/>
              </a:solidFill>
              <a:latin typeface="Merriweather" panose="00000500000000000000" pitchFamily="2" charset="-52"/>
            </a:endParaRPr>
          </a:p>
        </p:txBody>
      </p:sp>
      <p:pic>
        <p:nvPicPr>
          <p:cNvPr id="12290" name="Picture 2" descr="https://ruposters-a.akamaihd.net/newsbody/d/dc637ce9375d2b079acdb272c5d07aa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086" y="646960"/>
            <a:ext cx="3076189" cy="4389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37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1577">
        <p:fade/>
      </p:transition>
    </mc:Choice>
    <mc:Fallback xmlns="">
      <p:transition spd="med" advClick="0" advTm="115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8" name="TextBox 37">
            <a:hlinkClick r:id="rId4" action="ppaction://hlinksldjump"/>
            <a:extLst>
              <a:ext uri="{FF2B5EF4-FFF2-40B4-BE49-F238E27FC236}">
                <a16:creationId xmlns:a16="http://schemas.microsoft.com/office/drawing/2014/main" xmlns="" id="{0400104A-71FB-4DF6-B987-94B5FB7C6D93}"/>
              </a:ext>
            </a:extLst>
          </p:cNvPr>
          <p:cNvSpPr txBox="1"/>
          <p:nvPr/>
        </p:nvSpPr>
        <p:spPr>
          <a:xfrm>
            <a:off x="0" y="184782"/>
            <a:ext cx="9143999" cy="4621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>
              <a:lnSpc>
                <a:spcPct val="114000"/>
              </a:lnSpc>
            </a:pPr>
            <a:r>
              <a:rPr lang="ru-RU" sz="2800" b="1" dirty="0">
                <a:solidFill>
                  <a:srgbClr val="002060"/>
                </a:solidFill>
                <a:latin typeface="Merriweather" panose="00000500000000000000" pitchFamily="2" charset="-52"/>
              </a:rPr>
              <a:t>Георгиевская лента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91821" y="1140625"/>
            <a:ext cx="364395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	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Самым молодым символичным образом Победы является </a:t>
            </a:r>
            <a:r>
              <a:rPr lang="ru-RU" sz="1200" b="1" dirty="0">
                <a:solidFill>
                  <a:srgbClr val="002060"/>
                </a:solidFill>
                <a:latin typeface="Merriweather" panose="00000500000000000000" pitchFamily="2" charset="-52"/>
              </a:rPr>
              <a:t>Георгиевская лента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. Акция под таким названием впервые прошла в 2005 году и получила огромную поддержку во всей стране.</a:t>
            </a:r>
            <a:b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</a:b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	Датой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«рождения» ленты принято считать учреждение ордена Святого Георгия Екатериной II в 1769 году. Орден было положено носить как раз на шёлковой ленте с тремя чёрными и двумя жёлтыми полосами. Именно благодаря ордену за лентой и закрепилось название «</a:t>
            </a:r>
            <a:r>
              <a:rPr lang="ru-RU" sz="1200" b="1" dirty="0">
                <a:solidFill>
                  <a:srgbClr val="002060"/>
                </a:solidFill>
                <a:latin typeface="Merriweather" panose="00000500000000000000" pitchFamily="2" charset="-52"/>
              </a:rPr>
              <a:t>Георгиевская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».</a:t>
            </a:r>
            <a:b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</a:b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	За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всё время существования чёрно-жёлтой ленты ордена Святого Георгия, она остаётся непременным атрибутом самых разнообразных наград, вручаемых за храбрость и самоотверженность.</a:t>
            </a:r>
          </a:p>
        </p:txBody>
      </p:sp>
      <p:pic>
        <p:nvPicPr>
          <p:cNvPr id="13318" name="Picture 6" descr="http://avatars.mds.yandex.net/get-pdb/1858966/fe1238e9-5795-4ba6-a3e3-524927892717/s1200?webp=fal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521" y="415871"/>
            <a:ext cx="4110867" cy="505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61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802">
        <p:fade/>
      </p:transition>
    </mc:Choice>
    <mc:Fallback xmlns="">
      <p:transition spd="med" advClick="0" advTm="148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8" name="TextBox 37">
            <a:hlinkClick r:id="rId4" action="ppaction://hlinksldjump"/>
            <a:extLst>
              <a:ext uri="{FF2B5EF4-FFF2-40B4-BE49-F238E27FC236}">
                <a16:creationId xmlns:a16="http://schemas.microsoft.com/office/drawing/2014/main" xmlns="" id="{0400104A-71FB-4DF6-B987-94B5FB7C6D93}"/>
              </a:ext>
            </a:extLst>
          </p:cNvPr>
          <p:cNvSpPr txBox="1"/>
          <p:nvPr/>
        </p:nvSpPr>
        <p:spPr>
          <a:xfrm>
            <a:off x="1" y="245811"/>
            <a:ext cx="9143999" cy="4621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>
              <a:lnSpc>
                <a:spcPct val="114000"/>
              </a:lnSpc>
            </a:pPr>
            <a:r>
              <a:rPr lang="ru-RU" sz="2800" b="1" dirty="0">
                <a:solidFill>
                  <a:srgbClr val="002060"/>
                </a:solidFill>
                <a:latin typeface="Merriweather" panose="00000500000000000000" pitchFamily="2" charset="-52"/>
              </a:rPr>
              <a:t>Красная гвоздика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91821" y="1140625"/>
            <a:ext cx="324816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	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Символом Победы является </a:t>
            </a:r>
            <a:r>
              <a:rPr lang="ru-RU" sz="1200" b="1" dirty="0">
                <a:solidFill>
                  <a:srgbClr val="002060"/>
                </a:solidFill>
                <a:latin typeface="Merriweather" panose="00000500000000000000" pitchFamily="2" charset="-52"/>
              </a:rPr>
              <a:t>Красная гвоздика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. </a:t>
            </a:r>
            <a:endParaRPr lang="ru-RU" sz="1200" dirty="0" smtClean="0">
              <a:solidFill>
                <a:srgbClr val="002060"/>
              </a:solidFill>
              <a:latin typeface="Merriweather" panose="00000500000000000000" pitchFamily="2" charset="-52"/>
            </a:endParaRPr>
          </a:p>
          <a:p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	</a:t>
            </a: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С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давних пор этот цветок ассоциируется со стойкостью. Гвоздика олицетворяет мужество, благородство.</a:t>
            </a:r>
            <a:b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</a:b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	</a:t>
            </a:r>
            <a:r>
              <a:rPr lang="ru-RU" sz="1200" b="1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Красные </a:t>
            </a:r>
            <a:r>
              <a:rPr lang="ru-RU" sz="1200" b="1" dirty="0">
                <a:solidFill>
                  <a:srgbClr val="002060"/>
                </a:solidFill>
                <a:latin typeface="Merriweather" panose="00000500000000000000" pitchFamily="2" charset="-52"/>
              </a:rPr>
              <a:t>гвоздики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как символ и по сей день напоминают о пролитой на войне крови, о подвиге погибших и выживших солдат. </a:t>
            </a:r>
            <a:endParaRPr lang="ru-RU" sz="1200" dirty="0" smtClean="0">
              <a:solidFill>
                <a:srgbClr val="002060"/>
              </a:solidFill>
              <a:latin typeface="Merriweather" panose="00000500000000000000" pitchFamily="2" charset="-52"/>
            </a:endParaRPr>
          </a:p>
          <a:p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	</a:t>
            </a: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Красный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цвет — цвет Советского знамени, цвет Победы, мужества, храбрости и чести русского народа. Именно поэтому красная гвоздика так ценна для ветеранов. </a:t>
            </a:r>
          </a:p>
        </p:txBody>
      </p:sp>
      <p:pic>
        <p:nvPicPr>
          <p:cNvPr id="14338" name="Picture 2" descr="https://mirdoshkolyat.ru/wp-content/uploads/2019/05/2-e1556904968115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332" y="1352093"/>
            <a:ext cx="5382668" cy="262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6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3708">
        <p:fade/>
      </p:transition>
    </mc:Choice>
    <mc:Fallback xmlns="">
      <p:transition spd="med" advClick="0" advTm="137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8" name="TextBox 37">
            <a:hlinkClick r:id="rId4" action="ppaction://hlinksldjump"/>
            <a:extLst>
              <a:ext uri="{FF2B5EF4-FFF2-40B4-BE49-F238E27FC236}">
                <a16:creationId xmlns:a16="http://schemas.microsoft.com/office/drawing/2014/main" xmlns="" id="{0400104A-71FB-4DF6-B987-94B5FB7C6D93}"/>
              </a:ext>
            </a:extLst>
          </p:cNvPr>
          <p:cNvSpPr txBox="1"/>
          <p:nvPr/>
        </p:nvSpPr>
        <p:spPr>
          <a:xfrm>
            <a:off x="1" y="245811"/>
            <a:ext cx="9143999" cy="4621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>
              <a:lnSpc>
                <a:spcPct val="114000"/>
              </a:lnSpc>
            </a:pPr>
            <a:r>
              <a:rPr lang="ru-RU" sz="2800" b="1" dirty="0">
                <a:solidFill>
                  <a:srgbClr val="002060"/>
                </a:solidFill>
                <a:latin typeface="Merriweather" panose="00000500000000000000" pitchFamily="2" charset="-52"/>
              </a:rPr>
              <a:t>Песня «День Победы»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28299" y="1140625"/>
            <a:ext cx="311168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	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Непременным знаковым атрибутом торжеств по поводу 9 мая - Дня Победы в Великой Отечественной войне стала советская песня композитора </a:t>
            </a: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Д.Ф. </a:t>
            </a:r>
            <a:r>
              <a:rPr lang="ru-RU" sz="1200" dirty="0" err="1">
                <a:solidFill>
                  <a:srgbClr val="002060"/>
                </a:solidFill>
                <a:latin typeface="Merriweather" panose="00000500000000000000" pitchFamily="2" charset="-52"/>
              </a:rPr>
              <a:t>Тухманова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 и поэта </a:t>
            </a: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В.Г.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Харитонова «</a:t>
            </a:r>
            <a:r>
              <a:rPr lang="ru-RU" sz="1200" b="1" dirty="0">
                <a:solidFill>
                  <a:srgbClr val="002060"/>
                </a:solidFill>
                <a:latin typeface="Merriweather" panose="00000500000000000000" pitchFamily="2" charset="-52"/>
              </a:rPr>
              <a:t>День Победы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».</a:t>
            </a:r>
            <a:b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</a:b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	В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марте 1975 года поэт </a:t>
            </a: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Владимир Харитонов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обратился к Давиду </a:t>
            </a:r>
            <a:r>
              <a:rPr lang="ru-RU" sz="1200" dirty="0" err="1">
                <a:solidFill>
                  <a:srgbClr val="002060"/>
                </a:solidFill>
                <a:latin typeface="Merriweather" panose="00000500000000000000" pitchFamily="2" charset="-52"/>
              </a:rPr>
              <a:t>Тухманову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 с предложением создать песню, посвящённую Великой Отечественной войне. </a:t>
            </a: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	Страна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готовилась к 30-летию Великой Победы, и в Союзе композиторов СССР был объявлен конкурс на лучшую песню о войне.</a:t>
            </a:r>
            <a:b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</a:br>
            <a:endParaRPr lang="ru-RU" sz="1200" dirty="0">
              <a:solidFill>
                <a:srgbClr val="002060"/>
              </a:solidFill>
              <a:latin typeface="Merriweather" panose="00000500000000000000" pitchFamily="2" charset="-52"/>
            </a:endParaRPr>
          </a:p>
        </p:txBody>
      </p:sp>
      <p:pic>
        <p:nvPicPr>
          <p:cNvPr id="15362" name="Picture 2" descr="https://porusski.me/wp-content/uploads/2017/04/%D0%94%D0%B5%D0%BD%D1%8C-%D0%9F%D0%BE%D0%B1%D0%B5%D0%B4%D1%8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047" y="707989"/>
            <a:ext cx="3236776" cy="43399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pohoronotrasl-souz.ru/images/banners/9-maya-gvozdi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7992">
            <a:off x="4179123" y="3925379"/>
            <a:ext cx="3236776" cy="134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42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732">
        <p:fade/>
      </p:transition>
    </mc:Choice>
    <mc:Fallback xmlns="">
      <p:transition spd="med" advClick="0" advTm="157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3774" y="1528549"/>
            <a:ext cx="3922450" cy="44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14000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Символы Победы</a:t>
            </a:r>
            <a:endParaRPr lang="ru-RU" sz="2000" b="1" dirty="0">
              <a:solidFill>
                <a:srgbClr val="002060"/>
              </a:solidFill>
              <a:latin typeface="Merriweather" panose="00000500000000000000" pitchFamily="2" charset="-52"/>
            </a:endParaRPr>
          </a:p>
        </p:txBody>
      </p:sp>
      <p:grpSp>
        <p:nvGrpSpPr>
          <p:cNvPr id="4" name="Группа 22265"/>
          <p:cNvGrpSpPr>
            <a:grpSpLocks/>
          </p:cNvGrpSpPr>
          <p:nvPr/>
        </p:nvGrpSpPr>
        <p:grpSpPr bwMode="auto">
          <a:xfrm>
            <a:off x="387350" y="407988"/>
            <a:ext cx="868363" cy="815975"/>
            <a:chOff x="0" y="0"/>
            <a:chExt cx="2317596" cy="2772166"/>
          </a:xfrm>
        </p:grpSpPr>
        <p:sp>
          <p:nvSpPr>
            <p:cNvPr id="6" name="Shape 169"/>
            <p:cNvSpPr>
              <a:spLocks/>
            </p:cNvSpPr>
            <p:nvPr/>
          </p:nvSpPr>
          <p:spPr bwMode="auto">
            <a:xfrm>
              <a:off x="282498" y="2560734"/>
              <a:ext cx="68504" cy="202908"/>
            </a:xfrm>
            <a:custGeom>
              <a:avLst/>
              <a:gdLst>
                <a:gd name="T0" fmla="*/ 0 w 68504"/>
                <a:gd name="T1" fmla="*/ 0 h 202908"/>
                <a:gd name="T2" fmla="*/ 68504 w 68504"/>
                <a:gd name="T3" fmla="*/ 0 h 202908"/>
                <a:gd name="T4" fmla="*/ 68504 w 68504"/>
                <a:gd name="T5" fmla="*/ 202908 h 202908"/>
                <a:gd name="T6" fmla="*/ 29096 w 68504"/>
                <a:gd name="T7" fmla="*/ 202908 h 202908"/>
                <a:gd name="T8" fmla="*/ 29096 w 68504"/>
                <a:gd name="T9" fmla="*/ 34074 h 202908"/>
                <a:gd name="T10" fmla="*/ 0 w 68504"/>
                <a:gd name="T11" fmla="*/ 34074 h 202908"/>
                <a:gd name="T12" fmla="*/ 0 w 68504"/>
                <a:gd name="T13" fmla="*/ 0 h 202908"/>
                <a:gd name="T14" fmla="*/ 0 w 68504"/>
                <a:gd name="T15" fmla="*/ 0 h 202908"/>
                <a:gd name="T16" fmla="*/ 68504 w 68504"/>
                <a:gd name="T17" fmla="*/ 202908 h 202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68504" h="202908">
                  <a:moveTo>
                    <a:pt x="0" y="0"/>
                  </a:moveTo>
                  <a:lnTo>
                    <a:pt x="68504" y="0"/>
                  </a:lnTo>
                  <a:lnTo>
                    <a:pt x="68504" y="202908"/>
                  </a:lnTo>
                  <a:lnTo>
                    <a:pt x="29096" y="202908"/>
                  </a:lnTo>
                  <a:lnTo>
                    <a:pt x="29096" y="34074"/>
                  </a:lnTo>
                  <a:lnTo>
                    <a:pt x="0" y="340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8" name="Shape 170"/>
            <p:cNvSpPr>
              <a:spLocks/>
            </p:cNvSpPr>
            <p:nvPr/>
          </p:nvSpPr>
          <p:spPr bwMode="auto">
            <a:xfrm>
              <a:off x="472059" y="2701871"/>
              <a:ext cx="38195" cy="70295"/>
            </a:xfrm>
            <a:custGeom>
              <a:avLst/>
              <a:gdLst>
                <a:gd name="T0" fmla="*/ 38195 w 38195"/>
                <a:gd name="T1" fmla="*/ 0 h 70295"/>
                <a:gd name="T2" fmla="*/ 38195 w 38195"/>
                <a:gd name="T3" fmla="*/ 56437 h 70295"/>
                <a:gd name="T4" fmla="*/ 27889 w 38195"/>
                <a:gd name="T5" fmla="*/ 70295 h 70295"/>
                <a:gd name="T6" fmla="*/ 0 w 38195"/>
                <a:gd name="T7" fmla="*/ 49009 h 70295"/>
                <a:gd name="T8" fmla="*/ 38195 w 38195"/>
                <a:gd name="T9" fmla="*/ 0 h 70295"/>
                <a:gd name="T10" fmla="*/ 0 w 38195"/>
                <a:gd name="T11" fmla="*/ 0 h 70295"/>
                <a:gd name="T12" fmla="*/ 38195 w 38195"/>
                <a:gd name="T13" fmla="*/ 70295 h 70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38195" h="70295">
                  <a:moveTo>
                    <a:pt x="38195" y="0"/>
                  </a:moveTo>
                  <a:lnTo>
                    <a:pt x="38195" y="56437"/>
                  </a:lnTo>
                  <a:lnTo>
                    <a:pt x="27889" y="70295"/>
                  </a:lnTo>
                  <a:lnTo>
                    <a:pt x="0" y="49009"/>
                  </a:lnTo>
                  <a:lnTo>
                    <a:pt x="38195" y="0"/>
                  </a:ln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" name="Shape 171"/>
            <p:cNvSpPr>
              <a:spLocks/>
            </p:cNvSpPr>
            <p:nvPr/>
          </p:nvSpPr>
          <p:spPr bwMode="auto">
            <a:xfrm>
              <a:off x="433552" y="2556165"/>
              <a:ext cx="76702" cy="138124"/>
            </a:xfrm>
            <a:custGeom>
              <a:avLst/>
              <a:gdLst>
                <a:gd name="T0" fmla="*/ 76702 w 76702"/>
                <a:gd name="T1" fmla="*/ 0 h 138124"/>
                <a:gd name="T2" fmla="*/ 76702 w 76702"/>
                <a:gd name="T3" fmla="*/ 31648 h 138124"/>
                <a:gd name="T4" fmla="*/ 61927 w 76702"/>
                <a:gd name="T5" fmla="*/ 34455 h 138124"/>
                <a:gd name="T6" fmla="*/ 39408 w 76702"/>
                <a:gd name="T7" fmla="*/ 69061 h 138124"/>
                <a:gd name="T8" fmla="*/ 61927 w 76702"/>
                <a:gd name="T9" fmla="*/ 103666 h 138124"/>
                <a:gd name="T10" fmla="*/ 76702 w 76702"/>
                <a:gd name="T11" fmla="*/ 106475 h 138124"/>
                <a:gd name="T12" fmla="*/ 76702 w 76702"/>
                <a:gd name="T13" fmla="*/ 135330 h 138124"/>
                <a:gd name="T14" fmla="*/ 63678 w 76702"/>
                <a:gd name="T15" fmla="*/ 138124 h 138124"/>
                <a:gd name="T16" fmla="*/ 0 w 76702"/>
                <a:gd name="T17" fmla="*/ 72097 h 138124"/>
                <a:gd name="T18" fmla="*/ 41957 w 76702"/>
                <a:gd name="T19" fmla="*/ 6215 h 138124"/>
                <a:gd name="T20" fmla="*/ 76702 w 76702"/>
                <a:gd name="T21" fmla="*/ 0 h 138124"/>
                <a:gd name="T22" fmla="*/ 0 w 76702"/>
                <a:gd name="T23" fmla="*/ 0 h 138124"/>
                <a:gd name="T24" fmla="*/ 76702 w 76702"/>
                <a:gd name="T25" fmla="*/ 138124 h 138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76702" h="138124">
                  <a:moveTo>
                    <a:pt x="76702" y="0"/>
                  </a:moveTo>
                  <a:lnTo>
                    <a:pt x="76702" y="31648"/>
                  </a:lnTo>
                  <a:lnTo>
                    <a:pt x="61927" y="34455"/>
                  </a:lnTo>
                  <a:cubicBezTo>
                    <a:pt x="48452" y="39915"/>
                    <a:pt x="39408" y="52860"/>
                    <a:pt x="39408" y="69061"/>
                  </a:cubicBezTo>
                  <a:cubicBezTo>
                    <a:pt x="39408" y="85254"/>
                    <a:pt x="48452" y="98203"/>
                    <a:pt x="61927" y="103666"/>
                  </a:cubicBezTo>
                  <a:lnTo>
                    <a:pt x="76702" y="106475"/>
                  </a:lnTo>
                  <a:lnTo>
                    <a:pt x="76702" y="135330"/>
                  </a:lnTo>
                  <a:lnTo>
                    <a:pt x="63678" y="138124"/>
                  </a:lnTo>
                  <a:cubicBezTo>
                    <a:pt x="30924" y="138124"/>
                    <a:pt x="0" y="114388"/>
                    <a:pt x="0" y="72097"/>
                  </a:cubicBezTo>
                  <a:cubicBezTo>
                    <a:pt x="0" y="45170"/>
                    <a:pt x="12795" y="18078"/>
                    <a:pt x="41957" y="6215"/>
                  </a:cubicBezTo>
                  <a:lnTo>
                    <a:pt x="76702" y="0"/>
                  </a:ln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1" name="Shape 172"/>
            <p:cNvSpPr>
              <a:spLocks/>
            </p:cNvSpPr>
            <p:nvPr/>
          </p:nvSpPr>
          <p:spPr bwMode="auto">
            <a:xfrm>
              <a:off x="510254" y="2556164"/>
              <a:ext cx="76715" cy="202144"/>
            </a:xfrm>
            <a:custGeom>
              <a:avLst/>
              <a:gdLst>
                <a:gd name="T0" fmla="*/ 7 w 76715"/>
                <a:gd name="T1" fmla="*/ 0 h 202144"/>
                <a:gd name="T2" fmla="*/ 76715 w 76715"/>
                <a:gd name="T3" fmla="*/ 69977 h 202144"/>
                <a:gd name="T4" fmla="*/ 51238 w 76715"/>
                <a:gd name="T5" fmla="*/ 133248 h 202144"/>
                <a:gd name="T6" fmla="*/ 0 w 76715"/>
                <a:gd name="T7" fmla="*/ 202144 h 202144"/>
                <a:gd name="T8" fmla="*/ 0 w 76715"/>
                <a:gd name="T9" fmla="*/ 145707 h 202144"/>
                <a:gd name="T10" fmla="*/ 9709 w 76715"/>
                <a:gd name="T11" fmla="*/ 133248 h 202144"/>
                <a:gd name="T12" fmla="*/ 0 w 76715"/>
                <a:gd name="T13" fmla="*/ 135331 h 202144"/>
                <a:gd name="T14" fmla="*/ 0 w 76715"/>
                <a:gd name="T15" fmla="*/ 106476 h 202144"/>
                <a:gd name="T16" fmla="*/ 7 w 76715"/>
                <a:gd name="T17" fmla="*/ 106477 h 202144"/>
                <a:gd name="T18" fmla="*/ 37294 w 76715"/>
                <a:gd name="T19" fmla="*/ 69062 h 202144"/>
                <a:gd name="T20" fmla="*/ 7 w 76715"/>
                <a:gd name="T21" fmla="*/ 31648 h 202144"/>
                <a:gd name="T22" fmla="*/ 0 w 76715"/>
                <a:gd name="T23" fmla="*/ 31650 h 202144"/>
                <a:gd name="T24" fmla="*/ 0 w 76715"/>
                <a:gd name="T25" fmla="*/ 1 h 202144"/>
                <a:gd name="T26" fmla="*/ 7 w 76715"/>
                <a:gd name="T27" fmla="*/ 0 h 202144"/>
                <a:gd name="T28" fmla="*/ 0 w 76715"/>
                <a:gd name="T29" fmla="*/ 0 h 202144"/>
                <a:gd name="T30" fmla="*/ 76715 w 76715"/>
                <a:gd name="T31" fmla="*/ 202144 h 202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T28" t="T29" r="T30" b="T31"/>
              <a:pathLst>
                <a:path w="76715" h="202144">
                  <a:moveTo>
                    <a:pt x="7" y="0"/>
                  </a:moveTo>
                  <a:cubicBezTo>
                    <a:pt x="51238" y="0"/>
                    <a:pt x="76715" y="33160"/>
                    <a:pt x="76715" y="69977"/>
                  </a:cubicBezTo>
                  <a:cubicBezTo>
                    <a:pt x="76715" y="95834"/>
                    <a:pt x="64269" y="115925"/>
                    <a:pt x="51238" y="133248"/>
                  </a:cubicBezTo>
                  <a:lnTo>
                    <a:pt x="0" y="202144"/>
                  </a:lnTo>
                  <a:lnTo>
                    <a:pt x="0" y="145707"/>
                  </a:lnTo>
                  <a:lnTo>
                    <a:pt x="9709" y="133248"/>
                  </a:lnTo>
                  <a:lnTo>
                    <a:pt x="0" y="135331"/>
                  </a:lnTo>
                  <a:lnTo>
                    <a:pt x="0" y="106476"/>
                  </a:lnTo>
                  <a:lnTo>
                    <a:pt x="7" y="106477"/>
                  </a:lnTo>
                  <a:cubicBezTo>
                    <a:pt x="21228" y="106477"/>
                    <a:pt x="37294" y="90653"/>
                    <a:pt x="37294" y="69062"/>
                  </a:cubicBezTo>
                  <a:cubicBezTo>
                    <a:pt x="37294" y="47460"/>
                    <a:pt x="21228" y="31648"/>
                    <a:pt x="7" y="31648"/>
                  </a:cubicBezTo>
                  <a:lnTo>
                    <a:pt x="0" y="31650"/>
                  </a:lnTo>
                  <a:lnTo>
                    <a:pt x="0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2" name="Shape 173"/>
            <p:cNvSpPr>
              <a:spLocks/>
            </p:cNvSpPr>
            <p:nvPr/>
          </p:nvSpPr>
          <p:spPr bwMode="auto">
            <a:xfrm>
              <a:off x="633020" y="2599172"/>
              <a:ext cx="72752" cy="128582"/>
            </a:xfrm>
            <a:custGeom>
              <a:avLst/>
              <a:gdLst>
                <a:gd name="T0" fmla="*/ 72752 w 72752"/>
                <a:gd name="T1" fmla="*/ 0 h 128582"/>
                <a:gd name="T2" fmla="*/ 72752 w 72752"/>
                <a:gd name="T3" fmla="*/ 56624 h 128582"/>
                <a:gd name="T4" fmla="*/ 46673 w 72752"/>
                <a:gd name="T5" fmla="*/ 96934 h 128582"/>
                <a:gd name="T6" fmla="*/ 72752 w 72752"/>
                <a:gd name="T7" fmla="*/ 96934 h 128582"/>
                <a:gd name="T8" fmla="*/ 72752 w 72752"/>
                <a:gd name="T9" fmla="*/ 128582 h 128582"/>
                <a:gd name="T10" fmla="*/ 0 w 72752"/>
                <a:gd name="T11" fmla="*/ 128582 h 128582"/>
                <a:gd name="T12" fmla="*/ 0 w 72752"/>
                <a:gd name="T13" fmla="*/ 110942 h 128582"/>
                <a:gd name="T14" fmla="*/ 72752 w 72752"/>
                <a:gd name="T15" fmla="*/ 0 h 128582"/>
                <a:gd name="T16" fmla="*/ 0 w 72752"/>
                <a:gd name="T17" fmla="*/ 0 h 128582"/>
                <a:gd name="T18" fmla="*/ 72752 w 72752"/>
                <a:gd name="T19" fmla="*/ 128582 h 128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72752" h="128582">
                  <a:moveTo>
                    <a:pt x="72752" y="0"/>
                  </a:moveTo>
                  <a:lnTo>
                    <a:pt x="72752" y="56624"/>
                  </a:lnTo>
                  <a:lnTo>
                    <a:pt x="46673" y="96934"/>
                  </a:lnTo>
                  <a:lnTo>
                    <a:pt x="72752" y="96934"/>
                  </a:lnTo>
                  <a:lnTo>
                    <a:pt x="72752" y="128582"/>
                  </a:lnTo>
                  <a:lnTo>
                    <a:pt x="0" y="128582"/>
                  </a:lnTo>
                  <a:lnTo>
                    <a:pt x="0" y="110942"/>
                  </a:lnTo>
                  <a:lnTo>
                    <a:pt x="72752" y="0"/>
                  </a:ln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3" name="Shape 174"/>
            <p:cNvSpPr>
              <a:spLocks/>
            </p:cNvSpPr>
            <p:nvPr/>
          </p:nvSpPr>
          <p:spPr bwMode="auto">
            <a:xfrm>
              <a:off x="705772" y="2557078"/>
              <a:ext cx="86722" cy="206565"/>
            </a:xfrm>
            <a:custGeom>
              <a:avLst/>
              <a:gdLst>
                <a:gd name="T0" fmla="*/ 27603 w 86722"/>
                <a:gd name="T1" fmla="*/ 0 h 206565"/>
                <a:gd name="T2" fmla="*/ 63062 w 86722"/>
                <a:gd name="T3" fmla="*/ 0 h 206565"/>
                <a:gd name="T4" fmla="*/ 63062 w 86722"/>
                <a:gd name="T5" fmla="*/ 139027 h 206565"/>
                <a:gd name="T6" fmla="*/ 86722 w 86722"/>
                <a:gd name="T7" fmla="*/ 139027 h 206565"/>
                <a:gd name="T8" fmla="*/ 86722 w 86722"/>
                <a:gd name="T9" fmla="*/ 170675 h 206565"/>
                <a:gd name="T10" fmla="*/ 63062 w 86722"/>
                <a:gd name="T11" fmla="*/ 170675 h 206565"/>
                <a:gd name="T12" fmla="*/ 63062 w 86722"/>
                <a:gd name="T13" fmla="*/ 206565 h 206565"/>
                <a:gd name="T14" fmla="*/ 26079 w 86722"/>
                <a:gd name="T15" fmla="*/ 206565 h 206565"/>
                <a:gd name="T16" fmla="*/ 26079 w 86722"/>
                <a:gd name="T17" fmla="*/ 170675 h 206565"/>
                <a:gd name="T18" fmla="*/ 0 w 86722"/>
                <a:gd name="T19" fmla="*/ 170675 h 206565"/>
                <a:gd name="T20" fmla="*/ 0 w 86722"/>
                <a:gd name="T21" fmla="*/ 139027 h 206565"/>
                <a:gd name="T22" fmla="*/ 26079 w 86722"/>
                <a:gd name="T23" fmla="*/ 139027 h 206565"/>
                <a:gd name="T24" fmla="*/ 26079 w 86722"/>
                <a:gd name="T25" fmla="*/ 58407 h 206565"/>
                <a:gd name="T26" fmla="*/ 0 w 86722"/>
                <a:gd name="T27" fmla="*/ 98717 h 206565"/>
                <a:gd name="T28" fmla="*/ 0 w 86722"/>
                <a:gd name="T29" fmla="*/ 42093 h 206565"/>
                <a:gd name="T30" fmla="*/ 27603 w 86722"/>
                <a:gd name="T31" fmla="*/ 0 h 206565"/>
                <a:gd name="T32" fmla="*/ 0 w 86722"/>
                <a:gd name="T33" fmla="*/ 0 h 206565"/>
                <a:gd name="T34" fmla="*/ 86722 w 86722"/>
                <a:gd name="T35" fmla="*/ 206565 h 206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T32" t="T33" r="T34" b="T35"/>
              <a:pathLst>
                <a:path w="86722" h="206565">
                  <a:moveTo>
                    <a:pt x="27603" y="0"/>
                  </a:moveTo>
                  <a:lnTo>
                    <a:pt x="63062" y="0"/>
                  </a:lnTo>
                  <a:lnTo>
                    <a:pt x="63062" y="139027"/>
                  </a:lnTo>
                  <a:lnTo>
                    <a:pt x="86722" y="139027"/>
                  </a:lnTo>
                  <a:lnTo>
                    <a:pt x="86722" y="170675"/>
                  </a:lnTo>
                  <a:lnTo>
                    <a:pt x="63062" y="170675"/>
                  </a:lnTo>
                  <a:lnTo>
                    <a:pt x="63062" y="206565"/>
                  </a:lnTo>
                  <a:lnTo>
                    <a:pt x="26079" y="206565"/>
                  </a:lnTo>
                  <a:lnTo>
                    <a:pt x="26079" y="170675"/>
                  </a:lnTo>
                  <a:lnTo>
                    <a:pt x="0" y="170675"/>
                  </a:lnTo>
                  <a:lnTo>
                    <a:pt x="0" y="139027"/>
                  </a:lnTo>
                  <a:lnTo>
                    <a:pt x="26079" y="139027"/>
                  </a:lnTo>
                  <a:lnTo>
                    <a:pt x="26079" y="58407"/>
                  </a:lnTo>
                  <a:lnTo>
                    <a:pt x="0" y="98717"/>
                  </a:lnTo>
                  <a:lnTo>
                    <a:pt x="0" y="42093"/>
                  </a:lnTo>
                  <a:lnTo>
                    <a:pt x="27603" y="0"/>
                  </a:ln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" name="Shape 175"/>
            <p:cNvSpPr>
              <a:spLocks/>
            </p:cNvSpPr>
            <p:nvPr/>
          </p:nvSpPr>
          <p:spPr bwMode="auto">
            <a:xfrm>
              <a:off x="836729" y="2560730"/>
              <a:ext cx="144297" cy="207480"/>
            </a:xfrm>
            <a:custGeom>
              <a:avLst/>
              <a:gdLst>
                <a:gd name="T0" fmla="*/ 41834 w 144297"/>
                <a:gd name="T1" fmla="*/ 0 h 207480"/>
                <a:gd name="T2" fmla="*/ 135204 w 144297"/>
                <a:gd name="T3" fmla="*/ 0 h 207480"/>
                <a:gd name="T4" fmla="*/ 135204 w 144297"/>
                <a:gd name="T5" fmla="*/ 34074 h 207480"/>
                <a:gd name="T6" fmla="*/ 67907 w 144297"/>
                <a:gd name="T7" fmla="*/ 34074 h 207480"/>
                <a:gd name="T8" fmla="*/ 60617 w 144297"/>
                <a:gd name="T9" fmla="*/ 66015 h 207480"/>
                <a:gd name="T10" fmla="*/ 73965 w 144297"/>
                <a:gd name="T11" fmla="*/ 64795 h 207480"/>
                <a:gd name="T12" fmla="*/ 144297 w 144297"/>
                <a:gd name="T13" fmla="*/ 133553 h 207480"/>
                <a:gd name="T14" fmla="*/ 65177 w 144297"/>
                <a:gd name="T15" fmla="*/ 207480 h 207480"/>
                <a:gd name="T16" fmla="*/ 0 w 144297"/>
                <a:gd name="T17" fmla="*/ 181623 h 207480"/>
                <a:gd name="T18" fmla="*/ 13043 w 144297"/>
                <a:gd name="T19" fmla="*/ 147548 h 207480"/>
                <a:gd name="T20" fmla="*/ 64262 w 144297"/>
                <a:gd name="T21" fmla="*/ 173406 h 207480"/>
                <a:gd name="T22" fmla="*/ 104877 w 144297"/>
                <a:gd name="T23" fmla="*/ 134163 h 207480"/>
                <a:gd name="T24" fmla="*/ 59106 w 144297"/>
                <a:gd name="T25" fmla="*/ 93396 h 207480"/>
                <a:gd name="T26" fmla="*/ 20307 w 144297"/>
                <a:gd name="T27" fmla="*/ 106477 h 207480"/>
                <a:gd name="T28" fmla="*/ 17882 w 144297"/>
                <a:gd name="T29" fmla="*/ 106477 h 207480"/>
                <a:gd name="T30" fmla="*/ 41834 w 144297"/>
                <a:gd name="T31" fmla="*/ 0 h 207480"/>
                <a:gd name="T32" fmla="*/ 0 w 144297"/>
                <a:gd name="T33" fmla="*/ 0 h 207480"/>
                <a:gd name="T34" fmla="*/ 144297 w 144297"/>
                <a:gd name="T35" fmla="*/ 207480 h 207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T32" t="T33" r="T34" b="T35"/>
              <a:pathLst>
                <a:path w="144297" h="207480">
                  <a:moveTo>
                    <a:pt x="41834" y="0"/>
                  </a:moveTo>
                  <a:lnTo>
                    <a:pt x="135204" y="0"/>
                  </a:lnTo>
                  <a:lnTo>
                    <a:pt x="135204" y="34074"/>
                  </a:lnTo>
                  <a:lnTo>
                    <a:pt x="67907" y="34074"/>
                  </a:lnTo>
                  <a:lnTo>
                    <a:pt x="60617" y="66015"/>
                  </a:lnTo>
                  <a:cubicBezTo>
                    <a:pt x="64579" y="65405"/>
                    <a:pt x="68821" y="64795"/>
                    <a:pt x="73965" y="64795"/>
                  </a:cubicBezTo>
                  <a:cubicBezTo>
                    <a:pt x="113690" y="64795"/>
                    <a:pt x="144297" y="89751"/>
                    <a:pt x="144297" y="133553"/>
                  </a:cubicBezTo>
                  <a:cubicBezTo>
                    <a:pt x="144297" y="171882"/>
                    <a:pt x="120942" y="207480"/>
                    <a:pt x="65177" y="207480"/>
                  </a:cubicBezTo>
                  <a:cubicBezTo>
                    <a:pt x="49111" y="207480"/>
                    <a:pt x="23647" y="204737"/>
                    <a:pt x="0" y="181623"/>
                  </a:cubicBezTo>
                  <a:lnTo>
                    <a:pt x="13043" y="147548"/>
                  </a:lnTo>
                  <a:cubicBezTo>
                    <a:pt x="22123" y="158788"/>
                    <a:pt x="39103" y="173406"/>
                    <a:pt x="64262" y="173406"/>
                  </a:cubicBezTo>
                  <a:cubicBezTo>
                    <a:pt x="88519" y="173406"/>
                    <a:pt x="104877" y="157277"/>
                    <a:pt x="104877" y="134163"/>
                  </a:cubicBezTo>
                  <a:cubicBezTo>
                    <a:pt x="104877" y="112878"/>
                    <a:pt x="90031" y="93396"/>
                    <a:pt x="59106" y="93396"/>
                  </a:cubicBezTo>
                  <a:cubicBezTo>
                    <a:pt x="48794" y="93396"/>
                    <a:pt x="34849" y="95529"/>
                    <a:pt x="20307" y="106477"/>
                  </a:cubicBezTo>
                  <a:lnTo>
                    <a:pt x="17882" y="106477"/>
                  </a:lnTo>
                  <a:lnTo>
                    <a:pt x="41834" y="0"/>
                  </a:ln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" name="Shape 24976"/>
            <p:cNvSpPr>
              <a:spLocks/>
            </p:cNvSpPr>
            <p:nvPr/>
          </p:nvSpPr>
          <p:spPr bwMode="auto">
            <a:xfrm>
              <a:off x="1037371" y="2659589"/>
              <a:ext cx="160769" cy="31648"/>
            </a:xfrm>
            <a:custGeom>
              <a:avLst/>
              <a:gdLst>
                <a:gd name="T0" fmla="*/ 0 w 160769"/>
                <a:gd name="T1" fmla="*/ 0 h 31648"/>
                <a:gd name="T2" fmla="*/ 160769 w 160769"/>
                <a:gd name="T3" fmla="*/ 0 h 31648"/>
                <a:gd name="T4" fmla="*/ 160769 w 160769"/>
                <a:gd name="T5" fmla="*/ 31648 h 31648"/>
                <a:gd name="T6" fmla="*/ 0 w 160769"/>
                <a:gd name="T7" fmla="*/ 31648 h 31648"/>
                <a:gd name="T8" fmla="*/ 0 w 160769"/>
                <a:gd name="T9" fmla="*/ 0 h 31648"/>
                <a:gd name="T10" fmla="*/ 0 w 160769"/>
                <a:gd name="T11" fmla="*/ 0 h 31648"/>
                <a:gd name="T12" fmla="*/ 160769 w 160769"/>
                <a:gd name="T13" fmla="*/ 31648 h 31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160769" h="31648">
                  <a:moveTo>
                    <a:pt x="0" y="0"/>
                  </a:moveTo>
                  <a:lnTo>
                    <a:pt x="160769" y="0"/>
                  </a:lnTo>
                  <a:lnTo>
                    <a:pt x="160769" y="31648"/>
                  </a:lnTo>
                  <a:lnTo>
                    <a:pt x="0" y="31648"/>
                  </a:lnTo>
                  <a:lnTo>
                    <a:pt x="0" y="0"/>
                  </a:lnTo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" name="Shape 177"/>
            <p:cNvSpPr>
              <a:spLocks/>
            </p:cNvSpPr>
            <p:nvPr/>
          </p:nvSpPr>
          <p:spPr bwMode="auto">
            <a:xfrm>
              <a:off x="1248988" y="2556159"/>
              <a:ext cx="146736" cy="207493"/>
            </a:xfrm>
            <a:custGeom>
              <a:avLst/>
              <a:gdLst>
                <a:gd name="T0" fmla="*/ 73965 w 146736"/>
                <a:gd name="T1" fmla="*/ 0 h 207493"/>
                <a:gd name="T2" fmla="*/ 145212 w 146736"/>
                <a:gd name="T3" fmla="*/ 64503 h 207493"/>
                <a:gd name="T4" fmla="*/ 108534 w 146736"/>
                <a:gd name="T5" fmla="*/ 135395 h 207493"/>
                <a:gd name="T6" fmla="*/ 73673 w 146736"/>
                <a:gd name="T7" fmla="*/ 173418 h 207493"/>
                <a:gd name="T8" fmla="*/ 146736 w 146736"/>
                <a:gd name="T9" fmla="*/ 173418 h 207493"/>
                <a:gd name="T10" fmla="*/ 146736 w 146736"/>
                <a:gd name="T11" fmla="*/ 207493 h 207493"/>
                <a:gd name="T12" fmla="*/ 0 w 146736"/>
                <a:gd name="T13" fmla="*/ 207493 h 207493"/>
                <a:gd name="T14" fmla="*/ 59423 w 146736"/>
                <a:gd name="T15" fmla="*/ 139649 h 207493"/>
                <a:gd name="T16" fmla="*/ 93980 w 146736"/>
                <a:gd name="T17" fmla="*/ 97358 h 207493"/>
                <a:gd name="T18" fmla="*/ 105804 w 146736"/>
                <a:gd name="T19" fmla="*/ 64808 h 207493"/>
                <a:gd name="T20" fmla="*/ 75793 w 146736"/>
                <a:gd name="T21" fmla="*/ 34074 h 207493"/>
                <a:gd name="T22" fmla="*/ 43650 w 146736"/>
                <a:gd name="T23" fmla="*/ 67844 h 207493"/>
                <a:gd name="T24" fmla="*/ 3035 w 146736"/>
                <a:gd name="T25" fmla="*/ 67844 h 207493"/>
                <a:gd name="T26" fmla="*/ 73965 w 146736"/>
                <a:gd name="T27" fmla="*/ 0 h 207493"/>
                <a:gd name="T28" fmla="*/ 0 w 146736"/>
                <a:gd name="T29" fmla="*/ 0 h 207493"/>
                <a:gd name="T30" fmla="*/ 146736 w 146736"/>
                <a:gd name="T31" fmla="*/ 207493 h 207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T28" t="T29" r="T30" b="T31"/>
              <a:pathLst>
                <a:path w="146736" h="207493">
                  <a:moveTo>
                    <a:pt x="73965" y="0"/>
                  </a:moveTo>
                  <a:cubicBezTo>
                    <a:pt x="120967" y="0"/>
                    <a:pt x="145212" y="32258"/>
                    <a:pt x="145212" y="64503"/>
                  </a:cubicBezTo>
                  <a:cubicBezTo>
                    <a:pt x="145212" y="95847"/>
                    <a:pt x="124308" y="118339"/>
                    <a:pt x="108534" y="135395"/>
                  </a:cubicBezTo>
                  <a:lnTo>
                    <a:pt x="73673" y="173418"/>
                  </a:lnTo>
                  <a:lnTo>
                    <a:pt x="146736" y="173418"/>
                  </a:lnTo>
                  <a:lnTo>
                    <a:pt x="146736" y="207493"/>
                  </a:lnTo>
                  <a:lnTo>
                    <a:pt x="0" y="207493"/>
                  </a:lnTo>
                  <a:lnTo>
                    <a:pt x="59423" y="139649"/>
                  </a:lnTo>
                  <a:cubicBezTo>
                    <a:pt x="63055" y="135395"/>
                    <a:pt x="86690" y="108319"/>
                    <a:pt x="93980" y="97358"/>
                  </a:cubicBezTo>
                  <a:cubicBezTo>
                    <a:pt x="99441" y="89154"/>
                    <a:pt x="105804" y="76670"/>
                    <a:pt x="105804" y="64808"/>
                  </a:cubicBezTo>
                  <a:cubicBezTo>
                    <a:pt x="105804" y="46546"/>
                    <a:pt x="92773" y="34074"/>
                    <a:pt x="75793" y="34074"/>
                  </a:cubicBezTo>
                  <a:cubicBezTo>
                    <a:pt x="55182" y="34074"/>
                    <a:pt x="44272" y="50495"/>
                    <a:pt x="43650" y="67844"/>
                  </a:cubicBezTo>
                  <a:lnTo>
                    <a:pt x="3035" y="67844"/>
                  </a:lnTo>
                  <a:cubicBezTo>
                    <a:pt x="4838" y="26467"/>
                    <a:pt x="33947" y="0"/>
                    <a:pt x="73965" y="0"/>
                  </a:cubicBez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" name="Shape 178"/>
            <p:cNvSpPr>
              <a:spLocks/>
            </p:cNvSpPr>
            <p:nvPr/>
          </p:nvSpPr>
          <p:spPr bwMode="auto">
            <a:xfrm>
              <a:off x="1453911" y="2556154"/>
              <a:ext cx="78206" cy="212052"/>
            </a:xfrm>
            <a:custGeom>
              <a:avLst/>
              <a:gdLst>
                <a:gd name="T0" fmla="*/ 78206 w 78206"/>
                <a:gd name="T1" fmla="*/ 0 h 212052"/>
                <a:gd name="T2" fmla="*/ 78206 w 78206"/>
                <a:gd name="T3" fmla="*/ 34074 h 212052"/>
                <a:gd name="T4" fmla="*/ 39395 w 78206"/>
                <a:gd name="T5" fmla="*/ 105880 h 212052"/>
                <a:gd name="T6" fmla="*/ 78206 w 78206"/>
                <a:gd name="T7" fmla="*/ 177978 h 212052"/>
                <a:gd name="T8" fmla="*/ 78206 w 78206"/>
                <a:gd name="T9" fmla="*/ 212052 h 212052"/>
                <a:gd name="T10" fmla="*/ 0 w 78206"/>
                <a:gd name="T11" fmla="*/ 105880 h 212052"/>
                <a:gd name="T12" fmla="*/ 78206 w 78206"/>
                <a:gd name="T13" fmla="*/ 0 h 212052"/>
                <a:gd name="T14" fmla="*/ 0 w 78206"/>
                <a:gd name="T15" fmla="*/ 0 h 212052"/>
                <a:gd name="T16" fmla="*/ 78206 w 78206"/>
                <a:gd name="T17" fmla="*/ 212052 h 212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78206" h="212052">
                  <a:moveTo>
                    <a:pt x="78206" y="0"/>
                  </a:moveTo>
                  <a:lnTo>
                    <a:pt x="78206" y="34074"/>
                  </a:lnTo>
                  <a:cubicBezTo>
                    <a:pt x="61239" y="34074"/>
                    <a:pt x="39395" y="53239"/>
                    <a:pt x="39395" y="105880"/>
                  </a:cubicBezTo>
                  <a:cubicBezTo>
                    <a:pt x="39395" y="158814"/>
                    <a:pt x="60935" y="177978"/>
                    <a:pt x="78206" y="177978"/>
                  </a:cubicBezTo>
                  <a:lnTo>
                    <a:pt x="78206" y="212052"/>
                  </a:lnTo>
                  <a:cubicBezTo>
                    <a:pt x="37897" y="212052"/>
                    <a:pt x="0" y="175857"/>
                    <a:pt x="0" y="105880"/>
                  </a:cubicBezTo>
                  <a:cubicBezTo>
                    <a:pt x="0" y="36208"/>
                    <a:pt x="37897" y="0"/>
                    <a:pt x="78206" y="0"/>
                  </a:cubicBez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" name="Shape 179"/>
            <p:cNvSpPr>
              <a:spLocks/>
            </p:cNvSpPr>
            <p:nvPr/>
          </p:nvSpPr>
          <p:spPr bwMode="auto">
            <a:xfrm>
              <a:off x="1532118" y="2556154"/>
              <a:ext cx="78232" cy="212052"/>
            </a:xfrm>
            <a:custGeom>
              <a:avLst/>
              <a:gdLst>
                <a:gd name="T0" fmla="*/ 0 w 78232"/>
                <a:gd name="T1" fmla="*/ 0 h 212052"/>
                <a:gd name="T2" fmla="*/ 78232 w 78232"/>
                <a:gd name="T3" fmla="*/ 106185 h 212052"/>
                <a:gd name="T4" fmla="*/ 0 w 78232"/>
                <a:gd name="T5" fmla="*/ 212052 h 212052"/>
                <a:gd name="T6" fmla="*/ 0 w 78232"/>
                <a:gd name="T7" fmla="*/ 177978 h 212052"/>
                <a:gd name="T8" fmla="*/ 38811 w 78232"/>
                <a:gd name="T9" fmla="*/ 105880 h 212052"/>
                <a:gd name="T10" fmla="*/ 0 w 78232"/>
                <a:gd name="T11" fmla="*/ 34074 h 212052"/>
                <a:gd name="T12" fmla="*/ 0 w 78232"/>
                <a:gd name="T13" fmla="*/ 0 h 212052"/>
                <a:gd name="T14" fmla="*/ 0 w 78232"/>
                <a:gd name="T15" fmla="*/ 0 h 212052"/>
                <a:gd name="T16" fmla="*/ 78232 w 78232"/>
                <a:gd name="T17" fmla="*/ 212052 h 212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78232" h="212052">
                  <a:moveTo>
                    <a:pt x="0" y="0"/>
                  </a:moveTo>
                  <a:cubicBezTo>
                    <a:pt x="40335" y="0"/>
                    <a:pt x="78232" y="36208"/>
                    <a:pt x="78232" y="106185"/>
                  </a:cubicBezTo>
                  <a:cubicBezTo>
                    <a:pt x="78232" y="175857"/>
                    <a:pt x="40335" y="212052"/>
                    <a:pt x="0" y="212052"/>
                  </a:cubicBezTo>
                  <a:lnTo>
                    <a:pt x="0" y="177978"/>
                  </a:lnTo>
                  <a:cubicBezTo>
                    <a:pt x="17272" y="177978"/>
                    <a:pt x="38811" y="158814"/>
                    <a:pt x="38811" y="105880"/>
                  </a:cubicBezTo>
                  <a:cubicBezTo>
                    <a:pt x="38811" y="53239"/>
                    <a:pt x="16980" y="34074"/>
                    <a:pt x="0" y="3407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" name="Shape 180"/>
            <p:cNvSpPr>
              <a:spLocks/>
            </p:cNvSpPr>
            <p:nvPr/>
          </p:nvSpPr>
          <p:spPr bwMode="auto">
            <a:xfrm>
              <a:off x="1653975" y="2556159"/>
              <a:ext cx="146736" cy="207493"/>
            </a:xfrm>
            <a:custGeom>
              <a:avLst/>
              <a:gdLst>
                <a:gd name="T0" fmla="*/ 73965 w 146736"/>
                <a:gd name="T1" fmla="*/ 0 h 207493"/>
                <a:gd name="T2" fmla="*/ 145212 w 146736"/>
                <a:gd name="T3" fmla="*/ 64503 h 207493"/>
                <a:gd name="T4" fmla="*/ 108522 w 146736"/>
                <a:gd name="T5" fmla="*/ 135395 h 207493"/>
                <a:gd name="T6" fmla="*/ 73673 w 146736"/>
                <a:gd name="T7" fmla="*/ 173418 h 207493"/>
                <a:gd name="T8" fmla="*/ 146736 w 146736"/>
                <a:gd name="T9" fmla="*/ 173418 h 207493"/>
                <a:gd name="T10" fmla="*/ 146736 w 146736"/>
                <a:gd name="T11" fmla="*/ 207493 h 207493"/>
                <a:gd name="T12" fmla="*/ 0 w 146736"/>
                <a:gd name="T13" fmla="*/ 207493 h 207493"/>
                <a:gd name="T14" fmla="*/ 59424 w 146736"/>
                <a:gd name="T15" fmla="*/ 139649 h 207493"/>
                <a:gd name="T16" fmla="*/ 93993 w 146736"/>
                <a:gd name="T17" fmla="*/ 97358 h 207493"/>
                <a:gd name="T18" fmla="*/ 105804 w 146736"/>
                <a:gd name="T19" fmla="*/ 64808 h 207493"/>
                <a:gd name="T20" fmla="*/ 75794 w 146736"/>
                <a:gd name="T21" fmla="*/ 34074 h 207493"/>
                <a:gd name="T22" fmla="*/ 43650 w 146736"/>
                <a:gd name="T23" fmla="*/ 67844 h 207493"/>
                <a:gd name="T24" fmla="*/ 3035 w 146736"/>
                <a:gd name="T25" fmla="*/ 67844 h 207493"/>
                <a:gd name="T26" fmla="*/ 73965 w 146736"/>
                <a:gd name="T27" fmla="*/ 0 h 207493"/>
                <a:gd name="T28" fmla="*/ 0 w 146736"/>
                <a:gd name="T29" fmla="*/ 0 h 207493"/>
                <a:gd name="T30" fmla="*/ 146736 w 146736"/>
                <a:gd name="T31" fmla="*/ 207493 h 207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T28" t="T29" r="T30" b="T31"/>
              <a:pathLst>
                <a:path w="146736" h="207493">
                  <a:moveTo>
                    <a:pt x="73965" y="0"/>
                  </a:moveTo>
                  <a:cubicBezTo>
                    <a:pt x="120968" y="0"/>
                    <a:pt x="145212" y="32258"/>
                    <a:pt x="145212" y="64503"/>
                  </a:cubicBezTo>
                  <a:cubicBezTo>
                    <a:pt x="145212" y="95847"/>
                    <a:pt x="124295" y="118339"/>
                    <a:pt x="108522" y="135395"/>
                  </a:cubicBezTo>
                  <a:lnTo>
                    <a:pt x="73673" y="173418"/>
                  </a:lnTo>
                  <a:lnTo>
                    <a:pt x="146736" y="173418"/>
                  </a:lnTo>
                  <a:lnTo>
                    <a:pt x="146736" y="207493"/>
                  </a:lnTo>
                  <a:lnTo>
                    <a:pt x="0" y="207493"/>
                  </a:lnTo>
                  <a:lnTo>
                    <a:pt x="59424" y="139649"/>
                  </a:lnTo>
                  <a:cubicBezTo>
                    <a:pt x="63043" y="135395"/>
                    <a:pt x="86690" y="108319"/>
                    <a:pt x="93993" y="97358"/>
                  </a:cubicBezTo>
                  <a:cubicBezTo>
                    <a:pt x="99441" y="89154"/>
                    <a:pt x="105804" y="76670"/>
                    <a:pt x="105804" y="64808"/>
                  </a:cubicBezTo>
                  <a:cubicBezTo>
                    <a:pt x="105804" y="46546"/>
                    <a:pt x="92774" y="34074"/>
                    <a:pt x="75794" y="34074"/>
                  </a:cubicBezTo>
                  <a:cubicBezTo>
                    <a:pt x="55182" y="34074"/>
                    <a:pt x="44260" y="50495"/>
                    <a:pt x="43650" y="67844"/>
                  </a:cubicBezTo>
                  <a:lnTo>
                    <a:pt x="3035" y="67844"/>
                  </a:lnTo>
                  <a:cubicBezTo>
                    <a:pt x="4839" y="26467"/>
                    <a:pt x="33947" y="0"/>
                    <a:pt x="73965" y="0"/>
                  </a:cubicBez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" name="Shape 181"/>
            <p:cNvSpPr>
              <a:spLocks/>
            </p:cNvSpPr>
            <p:nvPr/>
          </p:nvSpPr>
          <p:spPr bwMode="auto">
            <a:xfrm>
              <a:off x="1858894" y="2556154"/>
              <a:ext cx="78213" cy="212052"/>
            </a:xfrm>
            <a:custGeom>
              <a:avLst/>
              <a:gdLst>
                <a:gd name="T0" fmla="*/ 78206 w 78213"/>
                <a:gd name="T1" fmla="*/ 0 h 212052"/>
                <a:gd name="T2" fmla="*/ 78213 w 78213"/>
                <a:gd name="T3" fmla="*/ 2 h 212052"/>
                <a:gd name="T4" fmla="*/ 78213 w 78213"/>
                <a:gd name="T5" fmla="*/ 34076 h 212052"/>
                <a:gd name="T6" fmla="*/ 78206 w 78213"/>
                <a:gd name="T7" fmla="*/ 34074 h 212052"/>
                <a:gd name="T8" fmla="*/ 39408 w 78213"/>
                <a:gd name="T9" fmla="*/ 105880 h 212052"/>
                <a:gd name="T10" fmla="*/ 78206 w 78213"/>
                <a:gd name="T11" fmla="*/ 177978 h 212052"/>
                <a:gd name="T12" fmla="*/ 78213 w 78213"/>
                <a:gd name="T13" fmla="*/ 177976 h 212052"/>
                <a:gd name="T14" fmla="*/ 78213 w 78213"/>
                <a:gd name="T15" fmla="*/ 212051 h 212052"/>
                <a:gd name="T16" fmla="*/ 78206 w 78213"/>
                <a:gd name="T17" fmla="*/ 212052 h 212052"/>
                <a:gd name="T18" fmla="*/ 0 w 78213"/>
                <a:gd name="T19" fmla="*/ 105880 h 212052"/>
                <a:gd name="T20" fmla="*/ 78206 w 78213"/>
                <a:gd name="T21" fmla="*/ 0 h 212052"/>
                <a:gd name="T22" fmla="*/ 0 w 78213"/>
                <a:gd name="T23" fmla="*/ 0 h 212052"/>
                <a:gd name="T24" fmla="*/ 78213 w 78213"/>
                <a:gd name="T25" fmla="*/ 212052 h 212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78213" h="212052">
                  <a:moveTo>
                    <a:pt x="78206" y="0"/>
                  </a:moveTo>
                  <a:lnTo>
                    <a:pt x="78213" y="2"/>
                  </a:lnTo>
                  <a:lnTo>
                    <a:pt x="78213" y="34076"/>
                  </a:lnTo>
                  <a:lnTo>
                    <a:pt x="78206" y="34074"/>
                  </a:lnTo>
                  <a:cubicBezTo>
                    <a:pt x="61239" y="34074"/>
                    <a:pt x="39408" y="53239"/>
                    <a:pt x="39408" y="105880"/>
                  </a:cubicBezTo>
                  <a:cubicBezTo>
                    <a:pt x="39408" y="158814"/>
                    <a:pt x="60935" y="177978"/>
                    <a:pt x="78206" y="177978"/>
                  </a:cubicBezTo>
                  <a:lnTo>
                    <a:pt x="78213" y="177976"/>
                  </a:lnTo>
                  <a:lnTo>
                    <a:pt x="78213" y="212051"/>
                  </a:lnTo>
                  <a:lnTo>
                    <a:pt x="78206" y="212052"/>
                  </a:lnTo>
                  <a:cubicBezTo>
                    <a:pt x="37909" y="212052"/>
                    <a:pt x="0" y="175857"/>
                    <a:pt x="0" y="105880"/>
                  </a:cubicBezTo>
                  <a:cubicBezTo>
                    <a:pt x="0" y="36208"/>
                    <a:pt x="37909" y="0"/>
                    <a:pt x="78206" y="0"/>
                  </a:cubicBez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" name="Shape 182"/>
            <p:cNvSpPr>
              <a:spLocks/>
            </p:cNvSpPr>
            <p:nvPr/>
          </p:nvSpPr>
          <p:spPr bwMode="auto">
            <a:xfrm>
              <a:off x="1937107" y="2556156"/>
              <a:ext cx="78213" cy="212049"/>
            </a:xfrm>
            <a:custGeom>
              <a:avLst/>
              <a:gdLst>
                <a:gd name="T0" fmla="*/ 0 w 78213"/>
                <a:gd name="T1" fmla="*/ 0 h 212049"/>
                <a:gd name="T2" fmla="*/ 29232 w 78213"/>
                <a:gd name="T3" fmla="*/ 6749 h 212049"/>
                <a:gd name="T4" fmla="*/ 78213 w 78213"/>
                <a:gd name="T5" fmla="*/ 106183 h 212049"/>
                <a:gd name="T6" fmla="*/ 29232 w 78213"/>
                <a:gd name="T7" fmla="*/ 205306 h 212049"/>
                <a:gd name="T8" fmla="*/ 0 w 78213"/>
                <a:gd name="T9" fmla="*/ 212049 h 212049"/>
                <a:gd name="T10" fmla="*/ 0 w 78213"/>
                <a:gd name="T11" fmla="*/ 177974 h 212049"/>
                <a:gd name="T12" fmla="*/ 13350 w 78213"/>
                <a:gd name="T13" fmla="*/ 174155 h 212049"/>
                <a:gd name="T14" fmla="*/ 38805 w 78213"/>
                <a:gd name="T15" fmla="*/ 105878 h 212049"/>
                <a:gd name="T16" fmla="*/ 13221 w 78213"/>
                <a:gd name="T17" fmla="*/ 37890 h 212049"/>
                <a:gd name="T18" fmla="*/ 0 w 78213"/>
                <a:gd name="T19" fmla="*/ 34075 h 212049"/>
                <a:gd name="T20" fmla="*/ 0 w 78213"/>
                <a:gd name="T21" fmla="*/ 0 h 212049"/>
                <a:gd name="T22" fmla="*/ 0 w 78213"/>
                <a:gd name="T23" fmla="*/ 0 h 212049"/>
                <a:gd name="T24" fmla="*/ 78213 w 78213"/>
                <a:gd name="T25" fmla="*/ 212049 h 212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78213" h="212049">
                  <a:moveTo>
                    <a:pt x="0" y="0"/>
                  </a:moveTo>
                  <a:lnTo>
                    <a:pt x="29232" y="6749"/>
                  </a:lnTo>
                  <a:cubicBezTo>
                    <a:pt x="56903" y="20213"/>
                    <a:pt x="78213" y="53701"/>
                    <a:pt x="78213" y="106183"/>
                  </a:cubicBezTo>
                  <a:cubicBezTo>
                    <a:pt x="78213" y="158437"/>
                    <a:pt x="56903" y="191861"/>
                    <a:pt x="29232" y="205306"/>
                  </a:cubicBezTo>
                  <a:lnTo>
                    <a:pt x="0" y="212049"/>
                  </a:lnTo>
                  <a:lnTo>
                    <a:pt x="0" y="177974"/>
                  </a:lnTo>
                  <a:lnTo>
                    <a:pt x="13350" y="174155"/>
                  </a:lnTo>
                  <a:cubicBezTo>
                    <a:pt x="26696" y="166284"/>
                    <a:pt x="38805" y="145579"/>
                    <a:pt x="38805" y="105878"/>
                  </a:cubicBezTo>
                  <a:cubicBezTo>
                    <a:pt x="38805" y="66398"/>
                    <a:pt x="26525" y="45747"/>
                    <a:pt x="13221" y="37890"/>
                  </a:cubicBezTo>
                  <a:lnTo>
                    <a:pt x="0" y="34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" name="Shape 183"/>
            <p:cNvSpPr>
              <a:spLocks/>
            </p:cNvSpPr>
            <p:nvPr/>
          </p:nvSpPr>
          <p:spPr bwMode="auto">
            <a:xfrm>
              <a:off x="0" y="2028651"/>
              <a:ext cx="320396" cy="364680"/>
            </a:xfrm>
            <a:custGeom>
              <a:avLst/>
              <a:gdLst>
                <a:gd name="T0" fmla="*/ 0 w 320396"/>
                <a:gd name="T1" fmla="*/ 0 h 364680"/>
                <a:gd name="T2" fmla="*/ 320396 w 320396"/>
                <a:gd name="T3" fmla="*/ 0 h 364680"/>
                <a:gd name="T4" fmla="*/ 320396 w 320396"/>
                <a:gd name="T5" fmla="*/ 364680 h 364680"/>
                <a:gd name="T6" fmla="*/ 225260 w 320396"/>
                <a:gd name="T7" fmla="*/ 364680 h 364680"/>
                <a:gd name="T8" fmla="*/ 225260 w 320396"/>
                <a:gd name="T9" fmla="*/ 80912 h 364680"/>
                <a:gd name="T10" fmla="*/ 94590 w 320396"/>
                <a:gd name="T11" fmla="*/ 80912 h 364680"/>
                <a:gd name="T12" fmla="*/ 94590 w 320396"/>
                <a:gd name="T13" fmla="*/ 364680 h 364680"/>
                <a:gd name="T14" fmla="*/ 0 w 320396"/>
                <a:gd name="T15" fmla="*/ 364680 h 364680"/>
                <a:gd name="T16" fmla="*/ 0 w 320396"/>
                <a:gd name="T17" fmla="*/ 0 h 364680"/>
                <a:gd name="T18" fmla="*/ 0 w 320396"/>
                <a:gd name="T19" fmla="*/ 0 h 364680"/>
                <a:gd name="T20" fmla="*/ 320396 w 320396"/>
                <a:gd name="T21" fmla="*/ 364680 h 364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T18" t="T19" r="T20" b="T21"/>
              <a:pathLst>
                <a:path w="320396" h="364680">
                  <a:moveTo>
                    <a:pt x="0" y="0"/>
                  </a:moveTo>
                  <a:lnTo>
                    <a:pt x="320396" y="0"/>
                  </a:lnTo>
                  <a:lnTo>
                    <a:pt x="320396" y="364680"/>
                  </a:lnTo>
                  <a:lnTo>
                    <a:pt x="225260" y="364680"/>
                  </a:lnTo>
                  <a:lnTo>
                    <a:pt x="225260" y="80912"/>
                  </a:lnTo>
                  <a:lnTo>
                    <a:pt x="94590" y="80912"/>
                  </a:lnTo>
                  <a:lnTo>
                    <a:pt x="94590" y="364680"/>
                  </a:lnTo>
                  <a:lnTo>
                    <a:pt x="0" y="3646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" name="Shape 184"/>
            <p:cNvSpPr>
              <a:spLocks/>
            </p:cNvSpPr>
            <p:nvPr/>
          </p:nvSpPr>
          <p:spPr bwMode="auto">
            <a:xfrm>
              <a:off x="368687" y="2020450"/>
              <a:ext cx="201200" cy="381075"/>
            </a:xfrm>
            <a:custGeom>
              <a:avLst/>
              <a:gdLst>
                <a:gd name="T0" fmla="*/ 201200 w 201200"/>
                <a:gd name="T1" fmla="*/ 0 h 381075"/>
                <a:gd name="T2" fmla="*/ 201200 w 201200"/>
                <a:gd name="T3" fmla="*/ 91860 h 381075"/>
                <a:gd name="T4" fmla="*/ 161839 w 201200"/>
                <a:gd name="T5" fmla="*/ 98961 h 381075"/>
                <a:gd name="T6" fmla="*/ 127406 w 201200"/>
                <a:gd name="T7" fmla="*/ 120827 h 381075"/>
                <a:gd name="T8" fmla="*/ 98412 w 201200"/>
                <a:gd name="T9" fmla="*/ 192455 h 381075"/>
                <a:gd name="T10" fmla="*/ 127406 w 201200"/>
                <a:gd name="T11" fmla="*/ 260248 h 381075"/>
                <a:gd name="T12" fmla="*/ 158972 w 201200"/>
                <a:gd name="T13" fmla="*/ 281096 h 381075"/>
                <a:gd name="T14" fmla="*/ 201200 w 201200"/>
                <a:gd name="T15" fmla="*/ 289228 h 381075"/>
                <a:gd name="T16" fmla="*/ 201200 w 201200"/>
                <a:gd name="T17" fmla="*/ 381075 h 381075"/>
                <a:gd name="T18" fmla="*/ 161131 w 201200"/>
                <a:gd name="T19" fmla="*/ 377615 h 381075"/>
                <a:gd name="T20" fmla="*/ 57404 w 201200"/>
                <a:gd name="T21" fmla="*/ 326948 h 381075"/>
                <a:gd name="T22" fmla="*/ 0 w 201200"/>
                <a:gd name="T23" fmla="*/ 190804 h 381075"/>
                <a:gd name="T24" fmla="*/ 57404 w 201200"/>
                <a:gd name="T25" fmla="*/ 54114 h 381075"/>
                <a:gd name="T26" fmla="*/ 161131 w 201200"/>
                <a:gd name="T27" fmla="*/ 3460 h 381075"/>
                <a:gd name="T28" fmla="*/ 201200 w 201200"/>
                <a:gd name="T29" fmla="*/ 0 h 381075"/>
                <a:gd name="T30" fmla="*/ 0 w 201200"/>
                <a:gd name="T31" fmla="*/ 0 h 381075"/>
                <a:gd name="T32" fmla="*/ 201200 w 201200"/>
                <a:gd name="T33" fmla="*/ 381075 h 38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T30" t="T31" r="T32" b="T33"/>
              <a:pathLst>
                <a:path w="201200" h="381075">
                  <a:moveTo>
                    <a:pt x="201200" y="0"/>
                  </a:moveTo>
                  <a:lnTo>
                    <a:pt x="201200" y="91860"/>
                  </a:lnTo>
                  <a:lnTo>
                    <a:pt x="161839" y="98961"/>
                  </a:lnTo>
                  <a:cubicBezTo>
                    <a:pt x="149130" y="103743"/>
                    <a:pt x="137242" y="110985"/>
                    <a:pt x="127406" y="120827"/>
                  </a:cubicBezTo>
                  <a:cubicBezTo>
                    <a:pt x="107709" y="139966"/>
                    <a:pt x="98412" y="166763"/>
                    <a:pt x="98412" y="192455"/>
                  </a:cubicBezTo>
                  <a:cubicBezTo>
                    <a:pt x="98412" y="224713"/>
                    <a:pt x="113728" y="247129"/>
                    <a:pt x="127406" y="260248"/>
                  </a:cubicBezTo>
                  <a:cubicBezTo>
                    <a:pt x="136150" y="268725"/>
                    <a:pt x="146672" y="275970"/>
                    <a:pt x="158972" y="281096"/>
                  </a:cubicBezTo>
                  <a:lnTo>
                    <a:pt x="201200" y="289228"/>
                  </a:lnTo>
                  <a:lnTo>
                    <a:pt x="201200" y="381075"/>
                  </a:lnTo>
                  <a:lnTo>
                    <a:pt x="161131" y="377615"/>
                  </a:lnTo>
                  <a:cubicBezTo>
                    <a:pt x="121791" y="370720"/>
                    <a:pt x="85293" y="353599"/>
                    <a:pt x="57404" y="326948"/>
                  </a:cubicBezTo>
                  <a:cubicBezTo>
                    <a:pt x="18593" y="289763"/>
                    <a:pt x="0" y="238925"/>
                    <a:pt x="0" y="190804"/>
                  </a:cubicBezTo>
                  <a:cubicBezTo>
                    <a:pt x="0" y="142151"/>
                    <a:pt x="18593" y="90767"/>
                    <a:pt x="57404" y="54114"/>
                  </a:cubicBezTo>
                  <a:cubicBezTo>
                    <a:pt x="85293" y="27473"/>
                    <a:pt x="121791" y="10354"/>
                    <a:pt x="161131" y="3460"/>
                  </a:cubicBezTo>
                  <a:lnTo>
                    <a:pt x="201200" y="0"/>
                  </a:ln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" name="Shape 185"/>
            <p:cNvSpPr>
              <a:spLocks/>
            </p:cNvSpPr>
            <p:nvPr/>
          </p:nvSpPr>
          <p:spPr bwMode="auto">
            <a:xfrm>
              <a:off x="569887" y="2020449"/>
              <a:ext cx="201200" cy="381076"/>
            </a:xfrm>
            <a:custGeom>
              <a:avLst/>
              <a:gdLst>
                <a:gd name="T0" fmla="*/ 6 w 201200"/>
                <a:gd name="T1" fmla="*/ 0 h 381076"/>
                <a:gd name="T2" fmla="*/ 143795 w 201200"/>
                <a:gd name="T3" fmla="*/ 54115 h 381076"/>
                <a:gd name="T4" fmla="*/ 201200 w 201200"/>
                <a:gd name="T5" fmla="*/ 190805 h 381076"/>
                <a:gd name="T6" fmla="*/ 143795 w 201200"/>
                <a:gd name="T7" fmla="*/ 326949 h 381076"/>
                <a:gd name="T8" fmla="*/ 6 w 201200"/>
                <a:gd name="T9" fmla="*/ 381076 h 381076"/>
                <a:gd name="T10" fmla="*/ 0 w 201200"/>
                <a:gd name="T11" fmla="*/ 381076 h 381076"/>
                <a:gd name="T12" fmla="*/ 0 w 201200"/>
                <a:gd name="T13" fmla="*/ 289228 h 381076"/>
                <a:gd name="T14" fmla="*/ 6 w 201200"/>
                <a:gd name="T15" fmla="*/ 289230 h 381076"/>
                <a:gd name="T16" fmla="*/ 73273 w 201200"/>
                <a:gd name="T17" fmla="*/ 260795 h 381076"/>
                <a:gd name="T18" fmla="*/ 102788 w 201200"/>
                <a:gd name="T19" fmla="*/ 190805 h 381076"/>
                <a:gd name="T20" fmla="*/ 73273 w 201200"/>
                <a:gd name="T21" fmla="*/ 120828 h 381076"/>
                <a:gd name="T22" fmla="*/ 6 w 201200"/>
                <a:gd name="T23" fmla="*/ 91859 h 381076"/>
                <a:gd name="T24" fmla="*/ 0 w 201200"/>
                <a:gd name="T25" fmla="*/ 91860 h 381076"/>
                <a:gd name="T26" fmla="*/ 0 w 201200"/>
                <a:gd name="T27" fmla="*/ 0 h 381076"/>
                <a:gd name="T28" fmla="*/ 6 w 201200"/>
                <a:gd name="T29" fmla="*/ 0 h 381076"/>
                <a:gd name="T30" fmla="*/ 0 w 201200"/>
                <a:gd name="T31" fmla="*/ 0 h 381076"/>
                <a:gd name="T32" fmla="*/ 201200 w 201200"/>
                <a:gd name="T33" fmla="*/ 381076 h 381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T30" t="T31" r="T32" b="T33"/>
              <a:pathLst>
                <a:path w="201200" h="381076">
                  <a:moveTo>
                    <a:pt x="6" y="0"/>
                  </a:moveTo>
                  <a:cubicBezTo>
                    <a:pt x="54134" y="0"/>
                    <a:pt x="106623" y="18593"/>
                    <a:pt x="143795" y="54115"/>
                  </a:cubicBezTo>
                  <a:cubicBezTo>
                    <a:pt x="182607" y="90767"/>
                    <a:pt x="201200" y="142151"/>
                    <a:pt x="201200" y="190805"/>
                  </a:cubicBezTo>
                  <a:cubicBezTo>
                    <a:pt x="201200" y="238925"/>
                    <a:pt x="182607" y="289763"/>
                    <a:pt x="143795" y="326949"/>
                  </a:cubicBezTo>
                  <a:cubicBezTo>
                    <a:pt x="106623" y="362483"/>
                    <a:pt x="54134" y="381076"/>
                    <a:pt x="6" y="381076"/>
                  </a:cubicBezTo>
                  <a:lnTo>
                    <a:pt x="0" y="381076"/>
                  </a:lnTo>
                  <a:lnTo>
                    <a:pt x="0" y="289228"/>
                  </a:lnTo>
                  <a:lnTo>
                    <a:pt x="6" y="289230"/>
                  </a:lnTo>
                  <a:cubicBezTo>
                    <a:pt x="32264" y="289230"/>
                    <a:pt x="56318" y="277749"/>
                    <a:pt x="73273" y="260795"/>
                  </a:cubicBezTo>
                  <a:cubicBezTo>
                    <a:pt x="90214" y="243853"/>
                    <a:pt x="102788" y="218694"/>
                    <a:pt x="102788" y="190805"/>
                  </a:cubicBezTo>
                  <a:cubicBezTo>
                    <a:pt x="102788" y="162382"/>
                    <a:pt x="90214" y="137236"/>
                    <a:pt x="73273" y="120828"/>
                  </a:cubicBezTo>
                  <a:cubicBezTo>
                    <a:pt x="53041" y="101689"/>
                    <a:pt x="25152" y="91859"/>
                    <a:pt x="6" y="91859"/>
                  </a:cubicBezTo>
                  <a:lnTo>
                    <a:pt x="0" y="9186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7" name="Shape 186"/>
            <p:cNvSpPr>
              <a:spLocks/>
            </p:cNvSpPr>
            <p:nvPr/>
          </p:nvSpPr>
          <p:spPr bwMode="auto">
            <a:xfrm>
              <a:off x="818727" y="2028652"/>
              <a:ext cx="137230" cy="364680"/>
            </a:xfrm>
            <a:custGeom>
              <a:avLst/>
              <a:gdLst>
                <a:gd name="T0" fmla="*/ 0 w 137230"/>
                <a:gd name="T1" fmla="*/ 0 h 364680"/>
                <a:gd name="T2" fmla="*/ 137230 w 137230"/>
                <a:gd name="T3" fmla="*/ 0 h 364680"/>
                <a:gd name="T4" fmla="*/ 137230 w 137230"/>
                <a:gd name="T5" fmla="*/ 80366 h 364680"/>
                <a:gd name="T6" fmla="*/ 95136 w 137230"/>
                <a:gd name="T7" fmla="*/ 80366 h 364680"/>
                <a:gd name="T8" fmla="*/ 95136 w 137230"/>
                <a:gd name="T9" fmla="*/ 143244 h 364680"/>
                <a:gd name="T10" fmla="*/ 132321 w 137230"/>
                <a:gd name="T11" fmla="*/ 143244 h 364680"/>
                <a:gd name="T12" fmla="*/ 137230 w 137230"/>
                <a:gd name="T13" fmla="*/ 143470 h 364680"/>
                <a:gd name="T14" fmla="*/ 137230 w 137230"/>
                <a:gd name="T15" fmla="*/ 216064 h 364680"/>
                <a:gd name="T16" fmla="*/ 127940 w 137230"/>
                <a:gd name="T17" fmla="*/ 215417 h 364680"/>
                <a:gd name="T18" fmla="*/ 95136 w 137230"/>
                <a:gd name="T19" fmla="*/ 215417 h 364680"/>
                <a:gd name="T20" fmla="*/ 95136 w 137230"/>
                <a:gd name="T21" fmla="*/ 290856 h 364680"/>
                <a:gd name="T22" fmla="*/ 127940 w 137230"/>
                <a:gd name="T23" fmla="*/ 290856 h 364680"/>
                <a:gd name="T24" fmla="*/ 137230 w 137230"/>
                <a:gd name="T25" fmla="*/ 290061 h 364680"/>
                <a:gd name="T26" fmla="*/ 137230 w 137230"/>
                <a:gd name="T27" fmla="*/ 364396 h 364680"/>
                <a:gd name="T28" fmla="*/ 129019 w 137230"/>
                <a:gd name="T29" fmla="*/ 364680 h 364680"/>
                <a:gd name="T30" fmla="*/ 0 w 137230"/>
                <a:gd name="T31" fmla="*/ 364680 h 364680"/>
                <a:gd name="T32" fmla="*/ 0 w 137230"/>
                <a:gd name="T33" fmla="*/ 0 h 364680"/>
                <a:gd name="T34" fmla="*/ 0 w 137230"/>
                <a:gd name="T35" fmla="*/ 0 h 364680"/>
                <a:gd name="T36" fmla="*/ 137230 w 137230"/>
                <a:gd name="T37" fmla="*/ 364680 h 364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T34" t="T35" r="T36" b="T37"/>
              <a:pathLst>
                <a:path w="137230" h="364680">
                  <a:moveTo>
                    <a:pt x="0" y="0"/>
                  </a:moveTo>
                  <a:lnTo>
                    <a:pt x="137230" y="0"/>
                  </a:lnTo>
                  <a:lnTo>
                    <a:pt x="137230" y="80366"/>
                  </a:lnTo>
                  <a:lnTo>
                    <a:pt x="95136" y="80366"/>
                  </a:lnTo>
                  <a:lnTo>
                    <a:pt x="95136" y="143244"/>
                  </a:lnTo>
                  <a:lnTo>
                    <a:pt x="132321" y="143244"/>
                  </a:lnTo>
                  <a:lnTo>
                    <a:pt x="137230" y="143470"/>
                  </a:lnTo>
                  <a:lnTo>
                    <a:pt x="137230" y="216064"/>
                  </a:lnTo>
                  <a:lnTo>
                    <a:pt x="127940" y="215417"/>
                  </a:lnTo>
                  <a:lnTo>
                    <a:pt x="95136" y="215417"/>
                  </a:lnTo>
                  <a:lnTo>
                    <a:pt x="95136" y="290856"/>
                  </a:lnTo>
                  <a:lnTo>
                    <a:pt x="127940" y="290856"/>
                  </a:lnTo>
                  <a:lnTo>
                    <a:pt x="137230" y="290061"/>
                  </a:lnTo>
                  <a:lnTo>
                    <a:pt x="137230" y="364396"/>
                  </a:lnTo>
                  <a:lnTo>
                    <a:pt x="129019" y="364680"/>
                  </a:lnTo>
                  <a:lnTo>
                    <a:pt x="0" y="3646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" name="Shape 187"/>
            <p:cNvSpPr>
              <a:spLocks/>
            </p:cNvSpPr>
            <p:nvPr/>
          </p:nvSpPr>
          <p:spPr bwMode="auto">
            <a:xfrm>
              <a:off x="955957" y="2172122"/>
              <a:ext cx="138322" cy="220926"/>
            </a:xfrm>
            <a:custGeom>
              <a:avLst/>
              <a:gdLst>
                <a:gd name="T0" fmla="*/ 0 w 138322"/>
                <a:gd name="T1" fmla="*/ 0 h 220926"/>
                <a:gd name="T2" fmla="*/ 28869 w 138322"/>
                <a:gd name="T3" fmla="*/ 1331 h 220926"/>
                <a:gd name="T4" fmla="*/ 110445 w 138322"/>
                <a:gd name="T5" fmla="*/ 35308 h 220926"/>
                <a:gd name="T6" fmla="*/ 138322 w 138322"/>
                <a:gd name="T7" fmla="*/ 110772 h 220926"/>
                <a:gd name="T8" fmla="*/ 108248 w 138322"/>
                <a:gd name="T9" fmla="*/ 188407 h 220926"/>
                <a:gd name="T10" fmla="*/ 24370 w 138322"/>
                <a:gd name="T11" fmla="*/ 220083 h 220926"/>
                <a:gd name="T12" fmla="*/ 0 w 138322"/>
                <a:gd name="T13" fmla="*/ 220926 h 220926"/>
                <a:gd name="T14" fmla="*/ 0 w 138322"/>
                <a:gd name="T15" fmla="*/ 146591 h 220926"/>
                <a:gd name="T16" fmla="*/ 11349 w 138322"/>
                <a:gd name="T17" fmla="*/ 145620 h 220926"/>
                <a:gd name="T18" fmla="*/ 32798 w 138322"/>
                <a:gd name="T19" fmla="*/ 134825 h 220926"/>
                <a:gd name="T20" fmla="*/ 42094 w 138322"/>
                <a:gd name="T21" fmla="*/ 109120 h 220926"/>
                <a:gd name="T22" fmla="*/ 31172 w 138322"/>
                <a:gd name="T23" fmla="*/ 81790 h 220926"/>
                <a:gd name="T24" fmla="*/ 11350 w 138322"/>
                <a:gd name="T25" fmla="*/ 73383 h 220926"/>
                <a:gd name="T26" fmla="*/ 0 w 138322"/>
                <a:gd name="T27" fmla="*/ 72594 h 220926"/>
                <a:gd name="T28" fmla="*/ 0 w 138322"/>
                <a:gd name="T29" fmla="*/ 0 h 220926"/>
                <a:gd name="T30" fmla="*/ 0 w 138322"/>
                <a:gd name="T31" fmla="*/ 0 h 220926"/>
                <a:gd name="T32" fmla="*/ 138322 w 138322"/>
                <a:gd name="T33" fmla="*/ 220926 h 220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T30" t="T31" r="T32" b="T33"/>
              <a:pathLst>
                <a:path w="138322" h="220926">
                  <a:moveTo>
                    <a:pt x="0" y="0"/>
                  </a:moveTo>
                  <a:lnTo>
                    <a:pt x="28869" y="1331"/>
                  </a:lnTo>
                  <a:cubicBezTo>
                    <a:pt x="61437" y="4666"/>
                    <a:pt x="89938" y="14001"/>
                    <a:pt x="110445" y="35308"/>
                  </a:cubicBezTo>
                  <a:cubicBezTo>
                    <a:pt x="127387" y="53355"/>
                    <a:pt x="138322" y="80152"/>
                    <a:pt x="138322" y="110772"/>
                  </a:cubicBezTo>
                  <a:cubicBezTo>
                    <a:pt x="138322" y="140286"/>
                    <a:pt x="127946" y="168721"/>
                    <a:pt x="108248" y="188407"/>
                  </a:cubicBezTo>
                  <a:cubicBezTo>
                    <a:pt x="86522" y="209733"/>
                    <a:pt x="56487" y="217522"/>
                    <a:pt x="24370" y="220083"/>
                  </a:cubicBezTo>
                  <a:lnTo>
                    <a:pt x="0" y="220926"/>
                  </a:lnTo>
                  <a:lnTo>
                    <a:pt x="0" y="146591"/>
                  </a:lnTo>
                  <a:lnTo>
                    <a:pt x="11349" y="145620"/>
                  </a:lnTo>
                  <a:cubicBezTo>
                    <a:pt x="19139" y="143985"/>
                    <a:pt x="27063" y="140845"/>
                    <a:pt x="32798" y="134825"/>
                  </a:cubicBezTo>
                  <a:cubicBezTo>
                    <a:pt x="38271" y="128805"/>
                    <a:pt x="42094" y="120068"/>
                    <a:pt x="42094" y="109120"/>
                  </a:cubicBezTo>
                  <a:cubicBezTo>
                    <a:pt x="42094" y="96548"/>
                    <a:pt x="37192" y="87251"/>
                    <a:pt x="31172" y="81790"/>
                  </a:cubicBezTo>
                  <a:cubicBezTo>
                    <a:pt x="25705" y="77142"/>
                    <a:pt x="18596" y="74681"/>
                    <a:pt x="11350" y="73383"/>
                  </a:cubicBezTo>
                  <a:lnTo>
                    <a:pt x="0" y="72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9" name="Shape 24977"/>
            <p:cNvSpPr>
              <a:spLocks/>
            </p:cNvSpPr>
            <p:nvPr/>
          </p:nvSpPr>
          <p:spPr bwMode="auto">
            <a:xfrm>
              <a:off x="955957" y="2028652"/>
              <a:ext cx="100057" cy="80366"/>
            </a:xfrm>
            <a:custGeom>
              <a:avLst/>
              <a:gdLst>
                <a:gd name="T0" fmla="*/ 0 w 100057"/>
                <a:gd name="T1" fmla="*/ 0 h 80366"/>
                <a:gd name="T2" fmla="*/ 100057 w 100057"/>
                <a:gd name="T3" fmla="*/ 0 h 80366"/>
                <a:gd name="T4" fmla="*/ 100057 w 100057"/>
                <a:gd name="T5" fmla="*/ 80366 h 80366"/>
                <a:gd name="T6" fmla="*/ 0 w 100057"/>
                <a:gd name="T7" fmla="*/ 80366 h 80366"/>
                <a:gd name="T8" fmla="*/ 0 w 100057"/>
                <a:gd name="T9" fmla="*/ 0 h 80366"/>
                <a:gd name="T10" fmla="*/ 0 w 100057"/>
                <a:gd name="T11" fmla="*/ 0 h 80366"/>
                <a:gd name="T12" fmla="*/ 100057 w 100057"/>
                <a:gd name="T13" fmla="*/ 80366 h 80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100057" h="80366">
                  <a:moveTo>
                    <a:pt x="0" y="0"/>
                  </a:moveTo>
                  <a:lnTo>
                    <a:pt x="100057" y="0"/>
                  </a:lnTo>
                  <a:lnTo>
                    <a:pt x="100057" y="80366"/>
                  </a:lnTo>
                  <a:lnTo>
                    <a:pt x="0" y="80366"/>
                  </a:lnTo>
                  <a:lnTo>
                    <a:pt x="0" y="0"/>
                  </a:lnTo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" name="Shape 189"/>
            <p:cNvSpPr>
              <a:spLocks/>
            </p:cNvSpPr>
            <p:nvPr/>
          </p:nvSpPr>
          <p:spPr bwMode="auto">
            <a:xfrm>
              <a:off x="1141656" y="2028656"/>
              <a:ext cx="207213" cy="364680"/>
            </a:xfrm>
            <a:custGeom>
              <a:avLst/>
              <a:gdLst>
                <a:gd name="T0" fmla="*/ 0 w 207213"/>
                <a:gd name="T1" fmla="*/ 0 h 364680"/>
                <a:gd name="T2" fmla="*/ 207213 w 207213"/>
                <a:gd name="T3" fmla="*/ 0 h 364680"/>
                <a:gd name="T4" fmla="*/ 207213 w 207213"/>
                <a:gd name="T5" fmla="*/ 80366 h 364680"/>
                <a:gd name="T6" fmla="*/ 94577 w 207213"/>
                <a:gd name="T7" fmla="*/ 80366 h 364680"/>
                <a:gd name="T8" fmla="*/ 94577 w 207213"/>
                <a:gd name="T9" fmla="*/ 141059 h 364680"/>
                <a:gd name="T10" fmla="*/ 201206 w 207213"/>
                <a:gd name="T11" fmla="*/ 141059 h 364680"/>
                <a:gd name="T12" fmla="*/ 201206 w 207213"/>
                <a:gd name="T13" fmla="*/ 221424 h 364680"/>
                <a:gd name="T14" fmla="*/ 94577 w 207213"/>
                <a:gd name="T15" fmla="*/ 221424 h 364680"/>
                <a:gd name="T16" fmla="*/ 94577 w 207213"/>
                <a:gd name="T17" fmla="*/ 284302 h 364680"/>
                <a:gd name="T18" fmla="*/ 207213 w 207213"/>
                <a:gd name="T19" fmla="*/ 284302 h 364680"/>
                <a:gd name="T20" fmla="*/ 207213 w 207213"/>
                <a:gd name="T21" fmla="*/ 364680 h 364680"/>
                <a:gd name="T22" fmla="*/ 0 w 207213"/>
                <a:gd name="T23" fmla="*/ 364680 h 364680"/>
                <a:gd name="T24" fmla="*/ 0 w 207213"/>
                <a:gd name="T25" fmla="*/ 0 h 364680"/>
                <a:gd name="T26" fmla="*/ 0 w 207213"/>
                <a:gd name="T27" fmla="*/ 0 h 364680"/>
                <a:gd name="T28" fmla="*/ 207213 w 207213"/>
                <a:gd name="T29" fmla="*/ 364680 h 364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T26" t="T27" r="T28" b="T29"/>
              <a:pathLst>
                <a:path w="207213" h="364680">
                  <a:moveTo>
                    <a:pt x="0" y="0"/>
                  </a:moveTo>
                  <a:lnTo>
                    <a:pt x="207213" y="0"/>
                  </a:lnTo>
                  <a:lnTo>
                    <a:pt x="207213" y="80366"/>
                  </a:lnTo>
                  <a:lnTo>
                    <a:pt x="94577" y="80366"/>
                  </a:lnTo>
                  <a:lnTo>
                    <a:pt x="94577" y="141059"/>
                  </a:lnTo>
                  <a:lnTo>
                    <a:pt x="201206" y="141059"/>
                  </a:lnTo>
                  <a:lnTo>
                    <a:pt x="201206" y="221424"/>
                  </a:lnTo>
                  <a:lnTo>
                    <a:pt x="94577" y="221424"/>
                  </a:lnTo>
                  <a:lnTo>
                    <a:pt x="94577" y="284302"/>
                  </a:lnTo>
                  <a:lnTo>
                    <a:pt x="207213" y="284302"/>
                  </a:lnTo>
                  <a:lnTo>
                    <a:pt x="207213" y="364680"/>
                  </a:lnTo>
                  <a:lnTo>
                    <a:pt x="0" y="3646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1" name="Shape 190"/>
            <p:cNvSpPr>
              <a:spLocks/>
            </p:cNvSpPr>
            <p:nvPr/>
          </p:nvSpPr>
          <p:spPr bwMode="auto">
            <a:xfrm>
              <a:off x="1376788" y="2028649"/>
              <a:ext cx="189167" cy="446697"/>
            </a:xfrm>
            <a:custGeom>
              <a:avLst/>
              <a:gdLst>
                <a:gd name="T0" fmla="*/ 73254 w 189167"/>
                <a:gd name="T1" fmla="*/ 0 h 446697"/>
                <a:gd name="T2" fmla="*/ 189167 w 189167"/>
                <a:gd name="T3" fmla="*/ 0 h 446697"/>
                <a:gd name="T4" fmla="*/ 189167 w 189167"/>
                <a:gd name="T5" fmla="*/ 73266 h 446697"/>
                <a:gd name="T6" fmla="*/ 165113 w 189167"/>
                <a:gd name="T7" fmla="*/ 73266 h 446697"/>
                <a:gd name="T8" fmla="*/ 165113 w 189167"/>
                <a:gd name="T9" fmla="*/ 159093 h 446697"/>
                <a:gd name="T10" fmla="*/ 156363 w 189167"/>
                <a:gd name="T11" fmla="*/ 235648 h 446697"/>
                <a:gd name="T12" fmla="*/ 124651 w 189167"/>
                <a:gd name="T13" fmla="*/ 291414 h 446697"/>
                <a:gd name="T14" fmla="*/ 189167 w 189167"/>
                <a:gd name="T15" fmla="*/ 291414 h 446697"/>
                <a:gd name="T16" fmla="*/ 189167 w 189167"/>
                <a:gd name="T17" fmla="*/ 364680 h 446697"/>
                <a:gd name="T18" fmla="*/ 85280 w 189167"/>
                <a:gd name="T19" fmla="*/ 364680 h 446697"/>
                <a:gd name="T20" fmla="*/ 85280 w 189167"/>
                <a:gd name="T21" fmla="*/ 446697 h 446697"/>
                <a:gd name="T22" fmla="*/ 0 w 189167"/>
                <a:gd name="T23" fmla="*/ 446697 h 446697"/>
                <a:gd name="T24" fmla="*/ 0 w 189167"/>
                <a:gd name="T25" fmla="*/ 291414 h 446697"/>
                <a:gd name="T26" fmla="*/ 41554 w 189167"/>
                <a:gd name="T27" fmla="*/ 269545 h 446697"/>
                <a:gd name="T28" fmla="*/ 73254 w 189167"/>
                <a:gd name="T29" fmla="*/ 149809 h 446697"/>
                <a:gd name="T30" fmla="*/ 73254 w 189167"/>
                <a:gd name="T31" fmla="*/ 0 h 446697"/>
                <a:gd name="T32" fmla="*/ 0 w 189167"/>
                <a:gd name="T33" fmla="*/ 0 h 446697"/>
                <a:gd name="T34" fmla="*/ 189167 w 189167"/>
                <a:gd name="T35" fmla="*/ 446697 h 446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T32" t="T33" r="T34" b="T35"/>
              <a:pathLst>
                <a:path w="189167" h="446697">
                  <a:moveTo>
                    <a:pt x="73254" y="0"/>
                  </a:moveTo>
                  <a:lnTo>
                    <a:pt x="189167" y="0"/>
                  </a:lnTo>
                  <a:lnTo>
                    <a:pt x="189167" y="73266"/>
                  </a:lnTo>
                  <a:lnTo>
                    <a:pt x="165113" y="73266"/>
                  </a:lnTo>
                  <a:lnTo>
                    <a:pt x="165113" y="159093"/>
                  </a:lnTo>
                  <a:cubicBezTo>
                    <a:pt x="165113" y="176606"/>
                    <a:pt x="164008" y="208318"/>
                    <a:pt x="156363" y="235648"/>
                  </a:cubicBezTo>
                  <a:cubicBezTo>
                    <a:pt x="149797" y="258610"/>
                    <a:pt x="139967" y="275552"/>
                    <a:pt x="124651" y="291414"/>
                  </a:cubicBezTo>
                  <a:lnTo>
                    <a:pt x="189167" y="291414"/>
                  </a:lnTo>
                  <a:lnTo>
                    <a:pt x="189167" y="364680"/>
                  </a:lnTo>
                  <a:lnTo>
                    <a:pt x="85280" y="364680"/>
                  </a:lnTo>
                  <a:lnTo>
                    <a:pt x="85280" y="446697"/>
                  </a:lnTo>
                  <a:lnTo>
                    <a:pt x="0" y="446697"/>
                  </a:lnTo>
                  <a:lnTo>
                    <a:pt x="0" y="291414"/>
                  </a:lnTo>
                  <a:cubicBezTo>
                    <a:pt x="14199" y="289230"/>
                    <a:pt x="27877" y="283756"/>
                    <a:pt x="41554" y="269545"/>
                  </a:cubicBezTo>
                  <a:cubicBezTo>
                    <a:pt x="68885" y="241109"/>
                    <a:pt x="73254" y="201765"/>
                    <a:pt x="73254" y="149809"/>
                  </a:cubicBezTo>
                  <a:lnTo>
                    <a:pt x="73254" y="0"/>
                  </a:ln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2" name="Shape 191"/>
            <p:cNvSpPr>
              <a:spLocks/>
            </p:cNvSpPr>
            <p:nvPr/>
          </p:nvSpPr>
          <p:spPr bwMode="auto">
            <a:xfrm>
              <a:off x="1565954" y="2028649"/>
              <a:ext cx="203390" cy="446697"/>
            </a:xfrm>
            <a:custGeom>
              <a:avLst/>
              <a:gdLst>
                <a:gd name="T0" fmla="*/ 0 w 203390"/>
                <a:gd name="T1" fmla="*/ 0 h 446697"/>
                <a:gd name="T2" fmla="*/ 159652 w 203390"/>
                <a:gd name="T3" fmla="*/ 0 h 446697"/>
                <a:gd name="T4" fmla="*/ 159652 w 203390"/>
                <a:gd name="T5" fmla="*/ 291414 h 446697"/>
                <a:gd name="T6" fmla="*/ 203390 w 203390"/>
                <a:gd name="T7" fmla="*/ 291414 h 446697"/>
                <a:gd name="T8" fmla="*/ 203390 w 203390"/>
                <a:gd name="T9" fmla="*/ 446697 h 446697"/>
                <a:gd name="T10" fmla="*/ 118097 w 203390"/>
                <a:gd name="T11" fmla="*/ 446697 h 446697"/>
                <a:gd name="T12" fmla="*/ 118097 w 203390"/>
                <a:gd name="T13" fmla="*/ 364680 h 446697"/>
                <a:gd name="T14" fmla="*/ 0 w 203390"/>
                <a:gd name="T15" fmla="*/ 364680 h 446697"/>
                <a:gd name="T16" fmla="*/ 0 w 203390"/>
                <a:gd name="T17" fmla="*/ 291414 h 446697"/>
                <a:gd name="T18" fmla="*/ 64516 w 203390"/>
                <a:gd name="T19" fmla="*/ 291414 h 446697"/>
                <a:gd name="T20" fmla="*/ 64516 w 203390"/>
                <a:gd name="T21" fmla="*/ 73266 h 446697"/>
                <a:gd name="T22" fmla="*/ 0 w 203390"/>
                <a:gd name="T23" fmla="*/ 73266 h 446697"/>
                <a:gd name="T24" fmla="*/ 0 w 203390"/>
                <a:gd name="T25" fmla="*/ 0 h 446697"/>
                <a:gd name="T26" fmla="*/ 0 w 203390"/>
                <a:gd name="T27" fmla="*/ 0 h 446697"/>
                <a:gd name="T28" fmla="*/ 203390 w 203390"/>
                <a:gd name="T29" fmla="*/ 446697 h 446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T26" t="T27" r="T28" b="T29"/>
              <a:pathLst>
                <a:path w="203390" h="446697">
                  <a:moveTo>
                    <a:pt x="0" y="0"/>
                  </a:moveTo>
                  <a:lnTo>
                    <a:pt x="159652" y="0"/>
                  </a:lnTo>
                  <a:lnTo>
                    <a:pt x="159652" y="291414"/>
                  </a:lnTo>
                  <a:lnTo>
                    <a:pt x="203390" y="291414"/>
                  </a:lnTo>
                  <a:lnTo>
                    <a:pt x="203390" y="446697"/>
                  </a:lnTo>
                  <a:lnTo>
                    <a:pt x="118097" y="446697"/>
                  </a:lnTo>
                  <a:lnTo>
                    <a:pt x="118097" y="364680"/>
                  </a:lnTo>
                  <a:lnTo>
                    <a:pt x="0" y="364680"/>
                  </a:lnTo>
                  <a:lnTo>
                    <a:pt x="0" y="291414"/>
                  </a:lnTo>
                  <a:lnTo>
                    <a:pt x="64516" y="291414"/>
                  </a:lnTo>
                  <a:lnTo>
                    <a:pt x="64516" y="73266"/>
                  </a:lnTo>
                  <a:lnTo>
                    <a:pt x="0" y="73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3" name="Shape 192"/>
            <p:cNvSpPr>
              <a:spLocks/>
            </p:cNvSpPr>
            <p:nvPr/>
          </p:nvSpPr>
          <p:spPr bwMode="auto">
            <a:xfrm>
              <a:off x="1793266" y="2028648"/>
              <a:ext cx="191345" cy="364680"/>
            </a:xfrm>
            <a:custGeom>
              <a:avLst/>
              <a:gdLst>
                <a:gd name="T0" fmla="*/ 139954 w 191345"/>
                <a:gd name="T1" fmla="*/ 0 h 364680"/>
                <a:gd name="T2" fmla="*/ 191345 w 191345"/>
                <a:gd name="T3" fmla="*/ 0 h 364680"/>
                <a:gd name="T4" fmla="*/ 191345 w 191345"/>
                <a:gd name="T5" fmla="*/ 114750 h 364680"/>
                <a:gd name="T6" fmla="*/ 190805 w 191345"/>
                <a:gd name="T7" fmla="*/ 113195 h 364680"/>
                <a:gd name="T8" fmla="*/ 150889 w 191345"/>
                <a:gd name="T9" fmla="*/ 231267 h 364680"/>
                <a:gd name="T10" fmla="*/ 191345 w 191345"/>
                <a:gd name="T11" fmla="*/ 231267 h 364680"/>
                <a:gd name="T12" fmla="*/ 191345 w 191345"/>
                <a:gd name="T13" fmla="*/ 303441 h 364680"/>
                <a:gd name="T14" fmla="*/ 124651 w 191345"/>
                <a:gd name="T15" fmla="*/ 303441 h 364680"/>
                <a:gd name="T16" fmla="*/ 100038 w 191345"/>
                <a:gd name="T17" fmla="*/ 364680 h 364680"/>
                <a:gd name="T18" fmla="*/ 0 w 191345"/>
                <a:gd name="T19" fmla="*/ 364680 h 364680"/>
                <a:gd name="T20" fmla="*/ 139954 w 191345"/>
                <a:gd name="T21" fmla="*/ 0 h 364680"/>
                <a:gd name="T22" fmla="*/ 0 w 191345"/>
                <a:gd name="T23" fmla="*/ 0 h 364680"/>
                <a:gd name="T24" fmla="*/ 191345 w 191345"/>
                <a:gd name="T25" fmla="*/ 364680 h 364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191345" h="364680">
                  <a:moveTo>
                    <a:pt x="139954" y="0"/>
                  </a:moveTo>
                  <a:lnTo>
                    <a:pt x="191345" y="0"/>
                  </a:lnTo>
                  <a:lnTo>
                    <a:pt x="191345" y="114750"/>
                  </a:lnTo>
                  <a:lnTo>
                    <a:pt x="190805" y="113195"/>
                  </a:lnTo>
                  <a:lnTo>
                    <a:pt x="150889" y="231267"/>
                  </a:lnTo>
                  <a:lnTo>
                    <a:pt x="191345" y="231267"/>
                  </a:lnTo>
                  <a:lnTo>
                    <a:pt x="191345" y="303441"/>
                  </a:lnTo>
                  <a:lnTo>
                    <a:pt x="124651" y="303441"/>
                  </a:lnTo>
                  <a:lnTo>
                    <a:pt x="100038" y="364680"/>
                  </a:lnTo>
                  <a:lnTo>
                    <a:pt x="0" y="364680"/>
                  </a:lnTo>
                  <a:lnTo>
                    <a:pt x="139954" y="0"/>
                  </a:ln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" name="Shape 193"/>
            <p:cNvSpPr>
              <a:spLocks/>
            </p:cNvSpPr>
            <p:nvPr/>
          </p:nvSpPr>
          <p:spPr bwMode="auto">
            <a:xfrm>
              <a:off x="1984611" y="2028648"/>
              <a:ext cx="189185" cy="364680"/>
            </a:xfrm>
            <a:custGeom>
              <a:avLst/>
              <a:gdLst>
                <a:gd name="T0" fmla="*/ 0 w 189185"/>
                <a:gd name="T1" fmla="*/ 0 h 364680"/>
                <a:gd name="T2" fmla="*/ 51949 w 189185"/>
                <a:gd name="T3" fmla="*/ 0 h 364680"/>
                <a:gd name="T4" fmla="*/ 189185 w 189185"/>
                <a:gd name="T5" fmla="*/ 364680 h 364680"/>
                <a:gd name="T6" fmla="*/ 88030 w 189185"/>
                <a:gd name="T7" fmla="*/ 364680 h 364680"/>
                <a:gd name="T8" fmla="*/ 65614 w 189185"/>
                <a:gd name="T9" fmla="*/ 303441 h 364680"/>
                <a:gd name="T10" fmla="*/ 0 w 189185"/>
                <a:gd name="T11" fmla="*/ 303441 h 364680"/>
                <a:gd name="T12" fmla="*/ 0 w 189185"/>
                <a:gd name="T13" fmla="*/ 231267 h 364680"/>
                <a:gd name="T14" fmla="*/ 40456 w 189185"/>
                <a:gd name="T15" fmla="*/ 231267 h 364680"/>
                <a:gd name="T16" fmla="*/ 0 w 189185"/>
                <a:gd name="T17" fmla="*/ 114750 h 364680"/>
                <a:gd name="T18" fmla="*/ 0 w 189185"/>
                <a:gd name="T19" fmla="*/ 0 h 364680"/>
                <a:gd name="T20" fmla="*/ 0 w 189185"/>
                <a:gd name="T21" fmla="*/ 0 h 364680"/>
                <a:gd name="T22" fmla="*/ 189185 w 189185"/>
                <a:gd name="T23" fmla="*/ 364680 h 364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189185" h="364680">
                  <a:moveTo>
                    <a:pt x="0" y="0"/>
                  </a:moveTo>
                  <a:lnTo>
                    <a:pt x="51949" y="0"/>
                  </a:lnTo>
                  <a:lnTo>
                    <a:pt x="189185" y="364680"/>
                  </a:lnTo>
                  <a:lnTo>
                    <a:pt x="88030" y="364680"/>
                  </a:lnTo>
                  <a:lnTo>
                    <a:pt x="65614" y="303441"/>
                  </a:lnTo>
                  <a:lnTo>
                    <a:pt x="0" y="303441"/>
                  </a:lnTo>
                  <a:lnTo>
                    <a:pt x="0" y="231267"/>
                  </a:lnTo>
                  <a:lnTo>
                    <a:pt x="40456" y="231267"/>
                  </a:lnTo>
                  <a:lnTo>
                    <a:pt x="0" y="114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5" name="Shape 194"/>
            <p:cNvSpPr>
              <a:spLocks/>
            </p:cNvSpPr>
            <p:nvPr/>
          </p:nvSpPr>
          <p:spPr bwMode="auto">
            <a:xfrm>
              <a:off x="2204427" y="2289999"/>
              <a:ext cx="113169" cy="113716"/>
            </a:xfrm>
            <a:custGeom>
              <a:avLst/>
              <a:gdLst>
                <a:gd name="T0" fmla="*/ 56858 w 113169"/>
                <a:gd name="T1" fmla="*/ 0 h 113716"/>
                <a:gd name="T2" fmla="*/ 97307 w 113169"/>
                <a:gd name="T3" fmla="*/ 17488 h 113716"/>
                <a:gd name="T4" fmla="*/ 113169 w 113169"/>
                <a:gd name="T5" fmla="*/ 56845 h 113716"/>
                <a:gd name="T6" fmla="*/ 96774 w 113169"/>
                <a:gd name="T7" fmla="*/ 96774 h 113716"/>
                <a:gd name="T8" fmla="*/ 56858 w 113169"/>
                <a:gd name="T9" fmla="*/ 113716 h 113716"/>
                <a:gd name="T10" fmla="*/ 16942 w 113169"/>
                <a:gd name="T11" fmla="*/ 96774 h 113716"/>
                <a:gd name="T12" fmla="*/ 0 w 113169"/>
                <a:gd name="T13" fmla="*/ 56845 h 113716"/>
                <a:gd name="T14" fmla="*/ 16942 w 113169"/>
                <a:gd name="T15" fmla="*/ 16942 h 113716"/>
                <a:gd name="T16" fmla="*/ 56858 w 113169"/>
                <a:gd name="T17" fmla="*/ 0 h 113716"/>
                <a:gd name="T18" fmla="*/ 0 w 113169"/>
                <a:gd name="T19" fmla="*/ 0 h 113716"/>
                <a:gd name="T20" fmla="*/ 113169 w 113169"/>
                <a:gd name="T21" fmla="*/ 113716 h 113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T18" t="T19" r="T20" b="T21"/>
              <a:pathLst>
                <a:path w="113169" h="113716">
                  <a:moveTo>
                    <a:pt x="56858" y="0"/>
                  </a:moveTo>
                  <a:cubicBezTo>
                    <a:pt x="70523" y="0"/>
                    <a:pt x="85280" y="5461"/>
                    <a:pt x="97307" y="17488"/>
                  </a:cubicBezTo>
                  <a:cubicBezTo>
                    <a:pt x="106604" y="26784"/>
                    <a:pt x="113169" y="38799"/>
                    <a:pt x="113169" y="56845"/>
                  </a:cubicBezTo>
                  <a:cubicBezTo>
                    <a:pt x="113169" y="74892"/>
                    <a:pt x="106604" y="86932"/>
                    <a:pt x="96774" y="96774"/>
                  </a:cubicBezTo>
                  <a:cubicBezTo>
                    <a:pt x="85280" y="108242"/>
                    <a:pt x="71069" y="113716"/>
                    <a:pt x="56858" y="113716"/>
                  </a:cubicBezTo>
                  <a:cubicBezTo>
                    <a:pt x="44818" y="113716"/>
                    <a:pt x="30061" y="109893"/>
                    <a:pt x="16942" y="96774"/>
                  </a:cubicBezTo>
                  <a:cubicBezTo>
                    <a:pt x="9830" y="89662"/>
                    <a:pt x="0" y="76530"/>
                    <a:pt x="0" y="56845"/>
                  </a:cubicBezTo>
                  <a:cubicBezTo>
                    <a:pt x="0" y="37186"/>
                    <a:pt x="9830" y="24041"/>
                    <a:pt x="16942" y="16942"/>
                  </a:cubicBezTo>
                  <a:cubicBezTo>
                    <a:pt x="30061" y="3823"/>
                    <a:pt x="44818" y="0"/>
                    <a:pt x="56858" y="0"/>
                  </a:cubicBez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6" name="Shape 24978"/>
            <p:cNvSpPr>
              <a:spLocks/>
            </p:cNvSpPr>
            <p:nvPr/>
          </p:nvSpPr>
          <p:spPr bwMode="auto">
            <a:xfrm>
              <a:off x="2215360" y="2028653"/>
              <a:ext cx="90754" cy="240563"/>
            </a:xfrm>
            <a:custGeom>
              <a:avLst/>
              <a:gdLst>
                <a:gd name="T0" fmla="*/ 0 w 90754"/>
                <a:gd name="T1" fmla="*/ 0 h 240563"/>
                <a:gd name="T2" fmla="*/ 90754 w 90754"/>
                <a:gd name="T3" fmla="*/ 0 h 240563"/>
                <a:gd name="T4" fmla="*/ 90754 w 90754"/>
                <a:gd name="T5" fmla="*/ 240563 h 240563"/>
                <a:gd name="T6" fmla="*/ 0 w 90754"/>
                <a:gd name="T7" fmla="*/ 240563 h 240563"/>
                <a:gd name="T8" fmla="*/ 0 w 90754"/>
                <a:gd name="T9" fmla="*/ 0 h 240563"/>
                <a:gd name="T10" fmla="*/ 0 w 90754"/>
                <a:gd name="T11" fmla="*/ 0 h 240563"/>
                <a:gd name="T12" fmla="*/ 90754 w 90754"/>
                <a:gd name="T13" fmla="*/ 240563 h 240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90754" h="240563">
                  <a:moveTo>
                    <a:pt x="0" y="0"/>
                  </a:moveTo>
                  <a:lnTo>
                    <a:pt x="90754" y="0"/>
                  </a:lnTo>
                  <a:lnTo>
                    <a:pt x="90754" y="240563"/>
                  </a:lnTo>
                  <a:lnTo>
                    <a:pt x="0" y="240563"/>
                  </a:lnTo>
                  <a:lnTo>
                    <a:pt x="0" y="0"/>
                  </a:lnTo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7" name="Shape 196"/>
            <p:cNvSpPr>
              <a:spLocks/>
            </p:cNvSpPr>
            <p:nvPr/>
          </p:nvSpPr>
          <p:spPr bwMode="auto">
            <a:xfrm>
              <a:off x="288522" y="387081"/>
              <a:ext cx="976363" cy="1429741"/>
            </a:xfrm>
            <a:custGeom>
              <a:avLst/>
              <a:gdLst>
                <a:gd name="T0" fmla="*/ 976363 w 976363"/>
                <a:gd name="T1" fmla="*/ 0 h 1429741"/>
                <a:gd name="T2" fmla="*/ 931354 w 976363"/>
                <a:gd name="T3" fmla="*/ 146990 h 1429741"/>
                <a:gd name="T4" fmla="*/ 893547 w 976363"/>
                <a:gd name="T5" fmla="*/ 102273 h 1429741"/>
                <a:gd name="T6" fmla="*/ 608330 w 976363"/>
                <a:gd name="T7" fmla="*/ 661543 h 1429741"/>
                <a:gd name="T8" fmla="*/ 567766 w 976363"/>
                <a:gd name="T9" fmla="*/ 1408252 h 1429741"/>
                <a:gd name="T10" fmla="*/ 0 w 976363"/>
                <a:gd name="T11" fmla="*/ 1425486 h 1429741"/>
                <a:gd name="T12" fmla="*/ 46177 w 976363"/>
                <a:gd name="T13" fmla="*/ 1132154 h 1429741"/>
                <a:gd name="T14" fmla="*/ 864972 w 976363"/>
                <a:gd name="T15" fmla="*/ 68618 h 1429741"/>
                <a:gd name="T16" fmla="*/ 827557 w 976363"/>
                <a:gd name="T17" fmla="*/ 24409 h 1429741"/>
                <a:gd name="T18" fmla="*/ 976363 w 976363"/>
                <a:gd name="T19" fmla="*/ 0 h 1429741"/>
                <a:gd name="T20" fmla="*/ 0 w 976363"/>
                <a:gd name="T21" fmla="*/ 0 h 1429741"/>
                <a:gd name="T22" fmla="*/ 976363 w 976363"/>
                <a:gd name="T23" fmla="*/ 1429741 h 1429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976363" h="1429741">
                  <a:moveTo>
                    <a:pt x="976363" y="0"/>
                  </a:moveTo>
                  <a:lnTo>
                    <a:pt x="931354" y="146990"/>
                  </a:lnTo>
                  <a:lnTo>
                    <a:pt x="893547" y="102273"/>
                  </a:lnTo>
                  <a:cubicBezTo>
                    <a:pt x="763105" y="269443"/>
                    <a:pt x="660006" y="454978"/>
                    <a:pt x="608330" y="661543"/>
                  </a:cubicBezTo>
                  <a:cubicBezTo>
                    <a:pt x="548005" y="902640"/>
                    <a:pt x="564934" y="1159751"/>
                    <a:pt x="567766" y="1408252"/>
                  </a:cubicBezTo>
                  <a:cubicBezTo>
                    <a:pt x="367690" y="1429741"/>
                    <a:pt x="0" y="1425486"/>
                    <a:pt x="0" y="1425486"/>
                  </a:cubicBezTo>
                  <a:cubicBezTo>
                    <a:pt x="0" y="1425486"/>
                    <a:pt x="21730" y="1245298"/>
                    <a:pt x="46177" y="1132154"/>
                  </a:cubicBezTo>
                  <a:cubicBezTo>
                    <a:pt x="192684" y="454457"/>
                    <a:pt x="663118" y="178791"/>
                    <a:pt x="864972" y="68618"/>
                  </a:cubicBezTo>
                  <a:lnTo>
                    <a:pt x="827557" y="24409"/>
                  </a:lnTo>
                  <a:lnTo>
                    <a:pt x="976363" y="0"/>
                  </a:ln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8" name="Shape 197"/>
            <p:cNvSpPr>
              <a:spLocks/>
            </p:cNvSpPr>
            <p:nvPr/>
          </p:nvSpPr>
          <p:spPr bwMode="auto">
            <a:xfrm>
              <a:off x="1060639" y="593291"/>
              <a:ext cx="1085482" cy="1181246"/>
            </a:xfrm>
            <a:custGeom>
              <a:avLst/>
              <a:gdLst>
                <a:gd name="T0" fmla="*/ 557651 w 1085482"/>
                <a:gd name="T1" fmla="*/ 1185 h 1181246"/>
                <a:gd name="T2" fmla="*/ 936777 w 1085482"/>
                <a:gd name="T3" fmla="*/ 287026 h 1181246"/>
                <a:gd name="T4" fmla="*/ 0 w 1085482"/>
                <a:gd name="T5" fmla="*/ 1179659 h 1181246"/>
                <a:gd name="T6" fmla="*/ 0 w 1085482"/>
                <a:gd name="T7" fmla="*/ 716693 h 1181246"/>
                <a:gd name="T8" fmla="*/ 609422 w 1085482"/>
                <a:gd name="T9" fmla="*/ 372485 h 1181246"/>
                <a:gd name="T10" fmla="*/ 213004 w 1085482"/>
                <a:gd name="T11" fmla="*/ 170631 h 1181246"/>
                <a:gd name="T12" fmla="*/ 239166 w 1085482"/>
                <a:gd name="T13" fmla="*/ 222218 h 1181246"/>
                <a:gd name="T14" fmla="*/ 88621 w 1085482"/>
                <a:gd name="T15" fmla="*/ 211207 h 1181246"/>
                <a:gd name="T16" fmla="*/ 166865 w 1085482"/>
                <a:gd name="T17" fmla="*/ 78873 h 1181246"/>
                <a:gd name="T18" fmla="*/ 193383 w 1085482"/>
                <a:gd name="T19" fmla="*/ 131248 h 1181246"/>
                <a:gd name="T20" fmla="*/ 557651 w 1085482"/>
                <a:gd name="T21" fmla="*/ 1185 h 1181246"/>
                <a:gd name="T22" fmla="*/ 0 w 1085482"/>
                <a:gd name="T23" fmla="*/ 0 h 1181246"/>
                <a:gd name="T24" fmla="*/ 1085482 w 1085482"/>
                <a:gd name="T25" fmla="*/ 1181246 h 1181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1085482" h="1181246">
                  <a:moveTo>
                    <a:pt x="557651" y="1185"/>
                  </a:moveTo>
                  <a:cubicBezTo>
                    <a:pt x="729179" y="2709"/>
                    <a:pt x="892100" y="86666"/>
                    <a:pt x="936777" y="287026"/>
                  </a:cubicBezTo>
                  <a:cubicBezTo>
                    <a:pt x="1085482" y="953916"/>
                    <a:pt x="33007" y="1181246"/>
                    <a:pt x="0" y="1179659"/>
                  </a:cubicBezTo>
                  <a:lnTo>
                    <a:pt x="0" y="716693"/>
                  </a:lnTo>
                  <a:cubicBezTo>
                    <a:pt x="204241" y="686073"/>
                    <a:pt x="580237" y="603802"/>
                    <a:pt x="609422" y="372485"/>
                  </a:cubicBezTo>
                  <a:cubicBezTo>
                    <a:pt x="638873" y="139173"/>
                    <a:pt x="375857" y="107334"/>
                    <a:pt x="213004" y="170631"/>
                  </a:cubicBezTo>
                  <a:lnTo>
                    <a:pt x="239166" y="222218"/>
                  </a:lnTo>
                  <a:lnTo>
                    <a:pt x="88621" y="211207"/>
                  </a:lnTo>
                  <a:lnTo>
                    <a:pt x="166865" y="78873"/>
                  </a:lnTo>
                  <a:lnTo>
                    <a:pt x="193383" y="131248"/>
                  </a:lnTo>
                  <a:cubicBezTo>
                    <a:pt x="285622" y="48682"/>
                    <a:pt x="424240" y="0"/>
                    <a:pt x="557651" y="1185"/>
                  </a:cubicBez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9" name="Shape 198"/>
            <p:cNvSpPr>
              <a:spLocks/>
            </p:cNvSpPr>
            <p:nvPr/>
          </p:nvSpPr>
          <p:spPr bwMode="auto">
            <a:xfrm>
              <a:off x="1270141" y="0"/>
              <a:ext cx="741464" cy="572275"/>
            </a:xfrm>
            <a:custGeom>
              <a:avLst/>
              <a:gdLst>
                <a:gd name="T0" fmla="*/ 741464 w 741464"/>
                <a:gd name="T1" fmla="*/ 0 h 572275"/>
                <a:gd name="T2" fmla="*/ 709003 w 741464"/>
                <a:gd name="T3" fmla="*/ 150266 h 572275"/>
                <a:gd name="T4" fmla="*/ 668388 w 741464"/>
                <a:gd name="T5" fmla="*/ 109741 h 572275"/>
                <a:gd name="T6" fmla="*/ 571005 w 741464"/>
                <a:gd name="T7" fmla="*/ 286055 h 572275"/>
                <a:gd name="T8" fmla="*/ 0 w 741464"/>
                <a:gd name="T9" fmla="*/ 572110 h 572275"/>
                <a:gd name="T10" fmla="*/ 111620 w 741464"/>
                <a:gd name="T11" fmla="*/ 200139 h 572275"/>
                <a:gd name="T12" fmla="*/ 401104 w 741464"/>
                <a:gd name="T13" fmla="*/ 167208 h 572275"/>
                <a:gd name="T14" fmla="*/ 636245 w 741464"/>
                <a:gd name="T15" fmla="*/ 77775 h 572275"/>
                <a:gd name="T16" fmla="*/ 595249 w 741464"/>
                <a:gd name="T17" fmla="*/ 36881 h 572275"/>
                <a:gd name="T18" fmla="*/ 741464 w 741464"/>
                <a:gd name="T19" fmla="*/ 0 h 572275"/>
                <a:gd name="T20" fmla="*/ 0 w 741464"/>
                <a:gd name="T21" fmla="*/ 0 h 572275"/>
                <a:gd name="T22" fmla="*/ 741464 w 741464"/>
                <a:gd name="T23" fmla="*/ 572275 h 57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741464" h="572275">
                  <a:moveTo>
                    <a:pt x="741464" y="0"/>
                  </a:moveTo>
                  <a:lnTo>
                    <a:pt x="709003" y="150266"/>
                  </a:lnTo>
                  <a:lnTo>
                    <a:pt x="668388" y="109741"/>
                  </a:lnTo>
                  <a:cubicBezTo>
                    <a:pt x="653021" y="155499"/>
                    <a:pt x="615658" y="224422"/>
                    <a:pt x="571005" y="286055"/>
                  </a:cubicBezTo>
                  <a:cubicBezTo>
                    <a:pt x="469773" y="425768"/>
                    <a:pt x="231203" y="572275"/>
                    <a:pt x="0" y="572110"/>
                  </a:cubicBezTo>
                  <a:cubicBezTo>
                    <a:pt x="26695" y="483222"/>
                    <a:pt x="104483" y="222403"/>
                    <a:pt x="111620" y="200139"/>
                  </a:cubicBezTo>
                  <a:cubicBezTo>
                    <a:pt x="111620" y="200139"/>
                    <a:pt x="269824" y="197676"/>
                    <a:pt x="401104" y="167208"/>
                  </a:cubicBezTo>
                  <a:cubicBezTo>
                    <a:pt x="552386" y="132080"/>
                    <a:pt x="635775" y="78080"/>
                    <a:pt x="636245" y="77775"/>
                  </a:cubicBezTo>
                  <a:lnTo>
                    <a:pt x="595249" y="36881"/>
                  </a:lnTo>
                  <a:lnTo>
                    <a:pt x="741464" y="0"/>
                  </a:ln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0" name="Shape 199"/>
            <p:cNvSpPr>
              <a:spLocks/>
            </p:cNvSpPr>
            <p:nvPr/>
          </p:nvSpPr>
          <p:spPr bwMode="auto">
            <a:xfrm>
              <a:off x="393236" y="62499"/>
              <a:ext cx="891908" cy="550478"/>
            </a:xfrm>
            <a:custGeom>
              <a:avLst/>
              <a:gdLst>
                <a:gd name="T0" fmla="*/ 212788 w 891908"/>
                <a:gd name="T1" fmla="*/ 2029 h 550478"/>
                <a:gd name="T2" fmla="*/ 408356 w 891908"/>
                <a:gd name="T3" fmla="*/ 20164 h 550478"/>
                <a:gd name="T4" fmla="*/ 779894 w 891908"/>
                <a:gd name="T5" fmla="*/ 190967 h 550478"/>
                <a:gd name="T6" fmla="*/ 800887 w 891908"/>
                <a:gd name="T7" fmla="*/ 135468 h 550478"/>
                <a:gd name="T8" fmla="*/ 891908 w 891908"/>
                <a:gd name="T9" fmla="*/ 261871 h 550478"/>
                <a:gd name="T10" fmla="*/ 743433 w 891908"/>
                <a:gd name="T11" fmla="*/ 286141 h 550478"/>
                <a:gd name="T12" fmla="*/ 764616 w 891908"/>
                <a:gd name="T13" fmla="*/ 230845 h 550478"/>
                <a:gd name="T14" fmla="*/ 0 w 891908"/>
                <a:gd name="T15" fmla="*/ 550478 h 550478"/>
                <a:gd name="T16" fmla="*/ 0 w 891908"/>
                <a:gd name="T17" fmla="*/ 28166 h 550478"/>
                <a:gd name="T18" fmla="*/ 212788 w 891908"/>
                <a:gd name="T19" fmla="*/ 2029 h 550478"/>
                <a:gd name="T20" fmla="*/ 0 w 891908"/>
                <a:gd name="T21" fmla="*/ 0 h 550478"/>
                <a:gd name="T22" fmla="*/ 891908 w 891908"/>
                <a:gd name="T23" fmla="*/ 550478 h 550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891908" h="550478">
                  <a:moveTo>
                    <a:pt x="212788" y="2029"/>
                  </a:moveTo>
                  <a:cubicBezTo>
                    <a:pt x="282105" y="0"/>
                    <a:pt x="348551" y="5350"/>
                    <a:pt x="408356" y="20164"/>
                  </a:cubicBezTo>
                  <a:cubicBezTo>
                    <a:pt x="625843" y="74063"/>
                    <a:pt x="778434" y="189659"/>
                    <a:pt x="779894" y="190967"/>
                  </a:cubicBezTo>
                  <a:lnTo>
                    <a:pt x="800887" y="135468"/>
                  </a:lnTo>
                  <a:lnTo>
                    <a:pt x="891908" y="261871"/>
                  </a:lnTo>
                  <a:lnTo>
                    <a:pt x="743433" y="286141"/>
                  </a:lnTo>
                  <a:lnTo>
                    <a:pt x="764616" y="230845"/>
                  </a:lnTo>
                  <a:cubicBezTo>
                    <a:pt x="764705" y="230883"/>
                    <a:pt x="422504" y="208264"/>
                    <a:pt x="0" y="550478"/>
                  </a:cubicBezTo>
                  <a:lnTo>
                    <a:pt x="0" y="28166"/>
                  </a:lnTo>
                  <a:cubicBezTo>
                    <a:pt x="71285" y="13465"/>
                    <a:pt x="143472" y="4058"/>
                    <a:pt x="212788" y="2029"/>
                  </a:cubicBezTo>
                  <a:close/>
                </a:path>
              </a:pathLst>
            </a:custGeom>
            <a:solidFill>
              <a:srgbClr val="DB41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41" name="Прямоугольник 40"/>
          <p:cNvSpPr/>
          <p:nvPr/>
        </p:nvSpPr>
        <p:spPr>
          <a:xfrm>
            <a:off x="493197" y="2238233"/>
            <a:ext cx="35930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	</a:t>
            </a:r>
            <a:r>
              <a:rPr lang="ru-RU" sz="1200" b="1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Эти </a:t>
            </a:r>
            <a:r>
              <a:rPr lang="ru-RU" sz="1200" b="1" dirty="0">
                <a:solidFill>
                  <a:srgbClr val="002060"/>
                </a:solidFill>
                <a:latin typeface="Merriweather" panose="00000500000000000000" pitchFamily="2" charset="-52"/>
              </a:rPr>
              <a:t>символы являлись путеводной звездой в сражениях, оберегали и защищали, вселяли веру в неизбежную победу и были высшей ценностью, олицетворявшей Родину и тех, кто за ней стоит. </a:t>
            </a:r>
          </a:p>
        </p:txBody>
      </p:sp>
      <p:pic>
        <p:nvPicPr>
          <p:cNvPr id="16386" name="Picture 2" descr="C:\Users\User\Downloads\203396.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4" y="930316"/>
            <a:ext cx="4907651" cy="3926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018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191">
        <p:fade/>
      </p:transition>
    </mc:Choice>
    <mc:Fallback xmlns="">
      <p:transition spd="med" advClick="0" advTm="41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8" name="TextBox 37">
            <a:hlinkClick r:id="rId4" action="ppaction://hlinksldjump"/>
            <a:extLst>
              <a:ext uri="{FF2B5EF4-FFF2-40B4-BE49-F238E27FC236}">
                <a16:creationId xmlns:a16="http://schemas.microsoft.com/office/drawing/2014/main" xmlns="" id="{0400104A-71FB-4DF6-B987-94B5FB7C6D93}"/>
              </a:ext>
            </a:extLst>
          </p:cNvPr>
          <p:cNvSpPr txBox="1"/>
          <p:nvPr/>
        </p:nvSpPr>
        <p:spPr>
          <a:xfrm>
            <a:off x="3065247" y="184782"/>
            <a:ext cx="2953415" cy="4621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>
              <a:lnSpc>
                <a:spcPct val="114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Знамя Победы</a:t>
            </a:r>
            <a:endParaRPr lang="ru-RU" sz="2800" b="1" dirty="0">
              <a:solidFill>
                <a:srgbClr val="002060"/>
              </a:solidFill>
              <a:latin typeface="Merriweather" panose="00000500000000000000" pitchFamily="2" charset="-5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704" y="991121"/>
            <a:ext cx="5181600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7546" y="991121"/>
            <a:ext cx="345515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	Символ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окончательной победы над фашизмом - </a:t>
            </a:r>
            <a:r>
              <a:rPr lang="ru-RU" sz="1200" b="1" dirty="0">
                <a:solidFill>
                  <a:srgbClr val="002060"/>
                </a:solidFill>
                <a:latin typeface="Merriweather" panose="00000500000000000000" pitchFamily="2" charset="-52"/>
              </a:rPr>
              <a:t>Знамя Победы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.</a:t>
            </a:r>
            <a:b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</a:b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В преддверии Победы Военным Советом 3-й ударной армии было принято решение по изготовлению специальных знамён для водружения над Рейхстагом. Их было 9 — по числу дивизий, которые сражались под Берлином. </a:t>
            </a:r>
            <a:endParaRPr lang="ru-RU" sz="1200" dirty="0" smtClean="0">
              <a:solidFill>
                <a:srgbClr val="002060"/>
              </a:solidFill>
              <a:latin typeface="Merriweather" panose="00000500000000000000" pitchFamily="2" charset="-52"/>
            </a:endParaRPr>
          </a:p>
          <a:p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	</a:t>
            </a: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1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мая 1945 года около 3-х часов утра бойцы 1-го стрелкового батальона 756-го стрелкового полка 150-й стрелковой ордена Кутузова II степени </a:t>
            </a:r>
            <a:r>
              <a:rPr lang="ru-RU" sz="1200" dirty="0" err="1">
                <a:solidFill>
                  <a:srgbClr val="002060"/>
                </a:solidFill>
                <a:latin typeface="Merriweather" panose="00000500000000000000" pitchFamily="2" charset="-52"/>
              </a:rPr>
              <a:t>Идрицкой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 дивизии военнослужащие </a:t>
            </a: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Берест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, </a:t>
            </a: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Егоров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и </a:t>
            </a:r>
            <a:r>
              <a:rPr lang="ru-RU" sz="1200" dirty="0" err="1" smtClean="0">
                <a:solidFill>
                  <a:srgbClr val="002060"/>
                </a:solidFill>
                <a:latin typeface="Merriweather" panose="00000500000000000000" pitchFamily="2" charset="-52"/>
              </a:rPr>
              <a:t>Кантария</a:t>
            </a: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водрузили штурмовой флаг на крыше здания Рейхстага в </a:t>
            </a: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Берлине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. </a:t>
            </a:r>
            <a:endParaRPr lang="ru-RU" sz="1200" dirty="0" smtClean="0">
              <a:solidFill>
                <a:srgbClr val="002060"/>
              </a:solidFill>
              <a:latin typeface="Merriweather" panose="00000500000000000000" pitchFamily="2" charset="-52"/>
            </a:endParaRPr>
          </a:p>
          <a:p>
            <a:r>
              <a:rPr lang="ru-RU" sz="1200" b="1" dirty="0">
                <a:solidFill>
                  <a:srgbClr val="002060"/>
                </a:solidFill>
                <a:latin typeface="Merriweather" panose="00000500000000000000" pitchFamily="2" charset="-52"/>
              </a:rPr>
              <a:t>	</a:t>
            </a:r>
            <a:r>
              <a:rPr lang="ru-RU" sz="1200" b="1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Знамя </a:t>
            </a:r>
            <a:r>
              <a:rPr lang="ru-RU" sz="1200" b="1" dirty="0">
                <a:solidFill>
                  <a:srgbClr val="002060"/>
                </a:solidFill>
                <a:latin typeface="Merriweather" panose="00000500000000000000" pitchFamily="2" charset="-52"/>
              </a:rPr>
              <a:t>Победы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- это символ великого подвига и силы народа, отстоявшего честь и свободу своей Великой Родины.</a:t>
            </a:r>
            <a:r>
              <a:rPr lang="ru-RU" sz="1200" b="1" dirty="0">
                <a:solidFill>
                  <a:srgbClr val="002060"/>
                </a:solidFill>
                <a:latin typeface="Merriweather" panose="00000500000000000000" pitchFamily="2" charset="-52"/>
              </a:rPr>
              <a:t/>
            </a:r>
            <a:br>
              <a:rPr lang="ru-RU" sz="1200" b="1" dirty="0">
                <a:solidFill>
                  <a:srgbClr val="002060"/>
                </a:solidFill>
                <a:latin typeface="Merriweather" panose="00000500000000000000" pitchFamily="2" charset="-52"/>
              </a:rPr>
            </a:b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64543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3163">
        <p:fade/>
      </p:transition>
    </mc:Choice>
    <mc:Fallback xmlns="">
      <p:transition spd="med" advClick="0" advTm="131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8" name="TextBox 37">
            <a:hlinkClick r:id="rId4" action="ppaction://hlinksldjump"/>
            <a:extLst>
              <a:ext uri="{FF2B5EF4-FFF2-40B4-BE49-F238E27FC236}">
                <a16:creationId xmlns:a16="http://schemas.microsoft.com/office/drawing/2014/main" xmlns="" id="{0400104A-71FB-4DF6-B987-94B5FB7C6D93}"/>
              </a:ext>
            </a:extLst>
          </p:cNvPr>
          <p:cNvSpPr txBox="1"/>
          <p:nvPr/>
        </p:nvSpPr>
        <p:spPr>
          <a:xfrm>
            <a:off x="3065247" y="184782"/>
            <a:ext cx="2953415" cy="4621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>
              <a:lnSpc>
                <a:spcPct val="114000"/>
              </a:lnSpc>
            </a:pPr>
            <a:r>
              <a:rPr lang="ru-RU" sz="2800" b="1" dirty="0">
                <a:solidFill>
                  <a:srgbClr val="002060"/>
                </a:solidFill>
                <a:latin typeface="Merriweather" panose="00000500000000000000" pitchFamily="2" charset="-52"/>
              </a:rPr>
              <a:t>Танк Т-34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61523" y="2912943"/>
            <a:ext cx="76107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	</a:t>
            </a:r>
            <a:r>
              <a:rPr lang="ru-RU" sz="1200" b="1" dirty="0">
                <a:solidFill>
                  <a:srgbClr val="002060"/>
                </a:solidFill>
                <a:latin typeface="Merriweather" panose="00000500000000000000" pitchFamily="2" charset="-52"/>
              </a:rPr>
              <a:t>Танк Т-34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оказал огромное влияние на исход войны и на дальнейшее развитие мирового танкостроения. Благодаря совокупности своих боевых качеств </a:t>
            </a:r>
            <a:r>
              <a:rPr lang="ru-RU" sz="1200" b="1" dirty="0">
                <a:solidFill>
                  <a:srgbClr val="002060"/>
                </a:solidFill>
                <a:latin typeface="Merriweather" panose="00000500000000000000" pitchFamily="2" charset="-52"/>
              </a:rPr>
              <a:t>Т-34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 был признан многими специалистами и военными экспертами одним из лучших танков Второй мировой войны. </a:t>
            </a:r>
            <a:endParaRPr lang="ru-RU" sz="1200" dirty="0" smtClean="0">
              <a:solidFill>
                <a:srgbClr val="002060"/>
              </a:solidFill>
              <a:latin typeface="Merriweather" panose="00000500000000000000" pitchFamily="2" charset="-52"/>
            </a:endParaRPr>
          </a:p>
          <a:p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	</a:t>
            </a: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При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его создании советским конструкторам удалось найти оптимальное соотношение между основными боевыми, тактическими, баллистическими, эксплуатационными, ходовыми и технологическими характеристиками.</a:t>
            </a:r>
            <a:b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</a:br>
            <a:endParaRPr lang="ru-RU" sz="1200" dirty="0" smtClean="0">
              <a:solidFill>
                <a:srgbClr val="002060"/>
              </a:solidFill>
              <a:latin typeface="Merriweather" panose="00000500000000000000" pitchFamily="2" charset="-52"/>
            </a:endParaRPr>
          </a:p>
        </p:txBody>
      </p:sp>
      <p:pic>
        <p:nvPicPr>
          <p:cNvPr id="3074" name="Picture 2" descr="https://fsd.videouroki.net/ro2/2020/04/public/20200424_blog-victory7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47" y="775363"/>
            <a:ext cx="7600506" cy="19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05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1665">
        <p:fade/>
      </p:transition>
    </mc:Choice>
    <mc:Fallback xmlns="">
      <p:transition spd="med" advClick="0" advTm="116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8" name="TextBox 37">
            <a:hlinkClick r:id="rId4" action="ppaction://hlinksldjump"/>
            <a:extLst>
              <a:ext uri="{FF2B5EF4-FFF2-40B4-BE49-F238E27FC236}">
                <a16:creationId xmlns:a16="http://schemas.microsoft.com/office/drawing/2014/main" xmlns="" id="{0400104A-71FB-4DF6-B987-94B5FB7C6D93}"/>
              </a:ext>
            </a:extLst>
          </p:cNvPr>
          <p:cNvSpPr txBox="1"/>
          <p:nvPr/>
        </p:nvSpPr>
        <p:spPr>
          <a:xfrm>
            <a:off x="955344" y="184782"/>
            <a:ext cx="7438030" cy="4912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>
              <a:lnSpc>
                <a:spcPct val="114000"/>
              </a:lnSpc>
            </a:pPr>
            <a:r>
              <a:rPr lang="ru-RU" sz="2800" b="1" dirty="0">
                <a:solidFill>
                  <a:srgbClr val="002060"/>
                </a:solidFill>
                <a:latin typeface="Merriweather" panose="00000500000000000000" pitchFamily="2" charset="-52"/>
              </a:rPr>
              <a:t>Реактивный миномёт «Катюша»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46161" y="1182186"/>
            <a:ext cx="331640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	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Ярким символом Победы является реактивный миномёт «</a:t>
            </a:r>
            <a:r>
              <a:rPr lang="ru-RU" sz="1200" b="1" dirty="0">
                <a:solidFill>
                  <a:srgbClr val="002060"/>
                </a:solidFill>
                <a:latin typeface="Merriweather" panose="00000500000000000000" pitchFamily="2" charset="-52"/>
              </a:rPr>
              <a:t>Катюша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».</a:t>
            </a:r>
            <a:b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</a:b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	21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июня 1941 года, за день до вторжения вооружённых сил фашистской Германии на территорию СССР, Советское правительство приняло постановление о начале производства реактивных систем залпового огня. </a:t>
            </a:r>
            <a:endParaRPr lang="ru-RU" sz="1200" dirty="0" smtClean="0">
              <a:solidFill>
                <a:srgbClr val="002060"/>
              </a:solidFill>
              <a:latin typeface="Merriweather" panose="00000500000000000000" pitchFamily="2" charset="-52"/>
            </a:endParaRPr>
          </a:p>
          <a:p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	</a:t>
            </a: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Особенностью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боевого применения реактивной артиллерии в 1943 году явилось её широкое использование не только для уничтожения живой силы, но и в борьбе с танками.</a:t>
            </a:r>
            <a:endParaRPr lang="ru-RU" sz="1200" dirty="0" smtClean="0">
              <a:solidFill>
                <a:srgbClr val="002060"/>
              </a:solidFill>
              <a:latin typeface="Merriweather" panose="00000500000000000000" pitchFamily="2" charset="-52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694" y="1223120"/>
            <a:ext cx="5173252" cy="33488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043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753">
        <p:fade/>
      </p:transition>
    </mc:Choice>
    <mc:Fallback xmlns="">
      <p:transition spd="med" advClick="0" advTm="157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8" name="TextBox 37">
            <a:hlinkClick r:id="rId4" action="ppaction://hlinksldjump"/>
            <a:extLst>
              <a:ext uri="{FF2B5EF4-FFF2-40B4-BE49-F238E27FC236}">
                <a16:creationId xmlns:a16="http://schemas.microsoft.com/office/drawing/2014/main" xmlns="" id="{0400104A-71FB-4DF6-B987-94B5FB7C6D93}"/>
              </a:ext>
            </a:extLst>
          </p:cNvPr>
          <p:cNvSpPr txBox="1"/>
          <p:nvPr/>
        </p:nvSpPr>
        <p:spPr>
          <a:xfrm>
            <a:off x="0" y="184782"/>
            <a:ext cx="9143999" cy="4912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>
              <a:lnSpc>
                <a:spcPct val="114000"/>
              </a:lnSpc>
            </a:pPr>
            <a:r>
              <a:rPr lang="ru-RU" sz="2800" b="1" dirty="0">
                <a:solidFill>
                  <a:srgbClr val="002060"/>
                </a:solidFill>
                <a:latin typeface="Merriweather" panose="00000500000000000000" pitchFamily="2" charset="-52"/>
              </a:rPr>
              <a:t>Патриотическая песня «Священная война»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37731" y="1583140"/>
            <a:ext cx="29342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	Первым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знаковым символом начала Великой Отечественной войны стала песня «</a:t>
            </a:r>
            <a:r>
              <a:rPr lang="ru-RU" sz="1200" b="1" dirty="0">
                <a:solidFill>
                  <a:srgbClr val="002060"/>
                </a:solidFill>
                <a:latin typeface="Merriweather" panose="00000500000000000000" pitchFamily="2" charset="-52"/>
              </a:rPr>
              <a:t>Священная война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», известная также по первой строчке: «</a:t>
            </a:r>
            <a:r>
              <a:rPr lang="ru-RU" sz="1200" b="1" dirty="0">
                <a:solidFill>
                  <a:srgbClr val="002060"/>
                </a:solidFill>
                <a:latin typeface="Merriweather" panose="00000500000000000000" pitchFamily="2" charset="-52"/>
              </a:rPr>
              <a:t>Вставай, страна огромная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!». </a:t>
            </a:r>
            <a:endParaRPr lang="ru-RU" sz="1200" dirty="0" smtClean="0">
              <a:solidFill>
                <a:srgbClr val="002060"/>
              </a:solidFill>
              <a:latin typeface="Merriweather" panose="00000500000000000000" pitchFamily="2" charset="-52"/>
            </a:endParaRPr>
          </a:p>
          <a:p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	</a:t>
            </a: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Она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стала своеобразным гимном защиты Отечества.</a:t>
            </a:r>
            <a:endParaRPr lang="ru-RU" sz="1200" dirty="0" smtClean="0">
              <a:solidFill>
                <a:srgbClr val="002060"/>
              </a:solidFill>
              <a:latin typeface="Merriweather" panose="00000500000000000000" pitchFamily="2" charset="-52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364" y="676007"/>
            <a:ext cx="3384375" cy="4354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623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273">
        <p:fade/>
      </p:transition>
    </mc:Choice>
    <mc:Fallback xmlns="">
      <p:transition spd="med" advClick="0" advTm="102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8" name="TextBox 37">
            <a:hlinkClick r:id="rId4" action="ppaction://hlinksldjump"/>
            <a:extLst>
              <a:ext uri="{FF2B5EF4-FFF2-40B4-BE49-F238E27FC236}">
                <a16:creationId xmlns:a16="http://schemas.microsoft.com/office/drawing/2014/main" xmlns="" id="{0400104A-71FB-4DF6-B987-94B5FB7C6D93}"/>
              </a:ext>
            </a:extLst>
          </p:cNvPr>
          <p:cNvSpPr txBox="1"/>
          <p:nvPr/>
        </p:nvSpPr>
        <p:spPr>
          <a:xfrm>
            <a:off x="0" y="184782"/>
            <a:ext cx="9143999" cy="4621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>
              <a:lnSpc>
                <a:spcPct val="114000"/>
              </a:lnSpc>
            </a:pPr>
            <a:r>
              <a:rPr lang="ru-RU" sz="2800" b="1" dirty="0">
                <a:solidFill>
                  <a:srgbClr val="002060"/>
                </a:solidFill>
                <a:latin typeface="Merriweather" panose="00000500000000000000" pitchFamily="2" charset="-52"/>
              </a:rPr>
              <a:t>Плакат «Родина-мать зовёт!»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37480" y="991119"/>
            <a:ext cx="38077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	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«</a:t>
            </a:r>
            <a:r>
              <a:rPr lang="ru-RU" sz="1200" b="1" dirty="0">
                <a:solidFill>
                  <a:srgbClr val="002060"/>
                </a:solidFill>
                <a:latin typeface="Merriweather" panose="00000500000000000000" pitchFamily="2" charset="-52"/>
              </a:rPr>
              <a:t>Родина-мать зовёт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!» — знаменитый плакат времён Великой Отечественной войны, созданный художником Ираклием </a:t>
            </a:r>
            <a:r>
              <a:rPr lang="ru-RU" sz="1200" dirty="0" err="1">
                <a:solidFill>
                  <a:srgbClr val="002060"/>
                </a:solidFill>
                <a:latin typeface="Merriweather" panose="00000500000000000000" pitchFamily="2" charset="-52"/>
              </a:rPr>
              <a:t>Тоидзе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 в конце июня 1941 года.</a:t>
            </a:r>
            <a:b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</a:b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	По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собственному признанию художника, идея создания собирательного образа матери, призывающей на помощь своих сыновей, пришла ему в голову совершенно случайно. Услышав первое сообщение </a:t>
            </a:r>
            <a:r>
              <a:rPr lang="ru-RU" sz="1200" dirty="0" err="1">
                <a:solidFill>
                  <a:srgbClr val="002060"/>
                </a:solidFill>
                <a:latin typeface="Merriweather" panose="00000500000000000000" pitchFamily="2" charset="-52"/>
              </a:rPr>
              <a:t>Совинформбюро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 о нападении нацистской Германии на СССР, супруга </a:t>
            </a:r>
            <a:r>
              <a:rPr lang="ru-RU" sz="1200" dirty="0" err="1">
                <a:solidFill>
                  <a:srgbClr val="002060"/>
                </a:solidFill>
                <a:latin typeface="Merriweather" panose="00000500000000000000" pitchFamily="2" charset="-52"/>
              </a:rPr>
              <a:t>Тоидзе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 вбежала к нему в мастерскую с криком «</a:t>
            </a:r>
            <a:r>
              <a:rPr lang="ru-RU" sz="1200" b="1" dirty="0">
                <a:solidFill>
                  <a:srgbClr val="002060"/>
                </a:solidFill>
                <a:latin typeface="Merriweather" panose="00000500000000000000" pitchFamily="2" charset="-52"/>
              </a:rPr>
              <a:t>Война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!». </a:t>
            </a:r>
            <a:endParaRPr lang="ru-RU" sz="1200" dirty="0" smtClean="0">
              <a:solidFill>
                <a:srgbClr val="002060"/>
              </a:solidFill>
              <a:latin typeface="Merriweather" panose="00000500000000000000" pitchFamily="2" charset="-52"/>
            </a:endParaRPr>
          </a:p>
          <a:p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	</a:t>
            </a: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Поражённый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выражением её лица, художник приказал жене замереть и тут же принялся делать наброски будущего шедевра.</a:t>
            </a:r>
            <a:endParaRPr lang="ru-RU" sz="1200" dirty="0" smtClean="0">
              <a:solidFill>
                <a:srgbClr val="002060"/>
              </a:solidFill>
              <a:latin typeface="Merriweather" panose="00000500000000000000" pitchFamily="2" charset="-5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115" y="646960"/>
            <a:ext cx="3438703" cy="4359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670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9314">
        <p:fade/>
      </p:transition>
    </mc:Choice>
    <mc:Fallback xmlns="">
      <p:transition spd="med" advClick="0" advTm="193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8" name="TextBox 37">
            <a:hlinkClick r:id="rId4" action="ppaction://hlinksldjump"/>
            <a:extLst>
              <a:ext uri="{FF2B5EF4-FFF2-40B4-BE49-F238E27FC236}">
                <a16:creationId xmlns:a16="http://schemas.microsoft.com/office/drawing/2014/main" xmlns="" id="{0400104A-71FB-4DF6-B987-94B5FB7C6D93}"/>
              </a:ext>
            </a:extLst>
          </p:cNvPr>
          <p:cNvSpPr txBox="1"/>
          <p:nvPr/>
        </p:nvSpPr>
        <p:spPr>
          <a:xfrm>
            <a:off x="1514900" y="184782"/>
            <a:ext cx="5909481" cy="4912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>
              <a:lnSpc>
                <a:spcPct val="114000"/>
              </a:lnSpc>
            </a:pPr>
            <a:r>
              <a:rPr lang="ru-RU" sz="2800" b="1" dirty="0">
                <a:solidFill>
                  <a:srgbClr val="002060"/>
                </a:solidFill>
                <a:latin typeface="Merriweather" panose="00000500000000000000" pitchFamily="2" charset="-52"/>
              </a:rPr>
              <a:t>Орден </a:t>
            </a:r>
            <a:r>
              <a:rPr lang="ru-RU" sz="2800" b="1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«Победа»</a:t>
            </a:r>
            <a:endParaRPr lang="ru-RU" sz="2800" b="1" dirty="0">
              <a:solidFill>
                <a:srgbClr val="002060"/>
              </a:solidFill>
              <a:latin typeface="Merriweather" panose="00000500000000000000" pitchFamily="2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01002" y="991120"/>
            <a:ext cx="3507475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	</a:t>
            </a:r>
            <a:r>
              <a:rPr lang="ru-RU" sz="1200" b="1" dirty="0">
                <a:solidFill>
                  <a:srgbClr val="002060"/>
                </a:solidFill>
                <a:latin typeface="Merriweather" panose="00000500000000000000" pitchFamily="2" charset="-52"/>
              </a:rPr>
              <a:t>Орден </a:t>
            </a:r>
            <a:r>
              <a:rPr lang="ru-RU" sz="1200" b="1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«Победа»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является высшим военным орденом и самой уникальной наградой в мире. </a:t>
            </a:r>
            <a:endParaRPr lang="ru-RU" sz="1200" dirty="0" smtClean="0">
              <a:solidFill>
                <a:srgbClr val="002060"/>
              </a:solidFill>
              <a:latin typeface="Merriweather" panose="00000500000000000000" pitchFamily="2" charset="-52"/>
            </a:endParaRPr>
          </a:p>
          <a:p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	</a:t>
            </a: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Правом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награждения удостаивались только лица высшего командного состава Красной Армии за проведение успешных боевых операций, в результате которых коренным образом менялась обстановка в пользу Красной Армии.</a:t>
            </a:r>
            <a:b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</a:b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	В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истории задокументировано всего 20 награждений и 17 награждённых (трое награждались </a:t>
            </a: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дважды). </a:t>
            </a:r>
          </a:p>
          <a:p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	</a:t>
            </a: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Кавалерами </a:t>
            </a:r>
            <a:r>
              <a:rPr lang="ru-RU" sz="1200" b="1" dirty="0">
                <a:solidFill>
                  <a:srgbClr val="002060"/>
                </a:solidFill>
                <a:latin typeface="Merriweather" panose="00000500000000000000" pitchFamily="2" charset="-52"/>
              </a:rPr>
              <a:t>ордена </a:t>
            </a:r>
            <a:r>
              <a:rPr lang="ru-RU" sz="1200" b="1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«Победа» </a:t>
            </a: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дважды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стали маршал </a:t>
            </a: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Г.К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. Жуков, </a:t>
            </a: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И.В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. Сталин и начальник генштаба </a:t>
            </a: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А.М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. Василевский.</a:t>
            </a:r>
            <a:b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</a:br>
            <a:endParaRPr lang="ru-RU" sz="1200" dirty="0">
              <a:solidFill>
                <a:srgbClr val="002060"/>
              </a:solidFill>
              <a:latin typeface="Merriweather" panose="00000500000000000000" pitchFamily="2" charset="-5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477" y="676007"/>
            <a:ext cx="4114800" cy="41148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815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7857">
        <p:fade/>
      </p:transition>
    </mc:Choice>
    <mc:Fallback xmlns="">
      <p:transition spd="med" advClick="0" advTm="178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8" name="TextBox 37">
            <a:hlinkClick r:id="rId4" action="ppaction://hlinksldjump"/>
            <a:extLst>
              <a:ext uri="{FF2B5EF4-FFF2-40B4-BE49-F238E27FC236}">
                <a16:creationId xmlns:a16="http://schemas.microsoft.com/office/drawing/2014/main" xmlns="" id="{0400104A-71FB-4DF6-B987-94B5FB7C6D93}"/>
              </a:ext>
            </a:extLst>
          </p:cNvPr>
          <p:cNvSpPr txBox="1"/>
          <p:nvPr/>
        </p:nvSpPr>
        <p:spPr>
          <a:xfrm>
            <a:off x="1514900" y="184782"/>
            <a:ext cx="5909481" cy="4621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>
              <a:lnSpc>
                <a:spcPct val="114000"/>
              </a:lnSpc>
            </a:pPr>
            <a:r>
              <a:rPr lang="ru-RU" sz="2800" b="1" dirty="0">
                <a:solidFill>
                  <a:srgbClr val="002060"/>
                </a:solidFill>
                <a:latin typeface="Merriweather" panose="00000500000000000000" pitchFamily="2" charset="-52"/>
              </a:rPr>
              <a:t>Орден </a:t>
            </a:r>
            <a:r>
              <a:rPr lang="ru-RU" sz="2800" b="1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Славы</a:t>
            </a:r>
            <a:endParaRPr lang="ru-RU" sz="2800" b="1" dirty="0">
              <a:solidFill>
                <a:srgbClr val="002060"/>
              </a:solidFill>
              <a:latin typeface="Merriweather" panose="00000500000000000000" pitchFamily="2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41696" y="991120"/>
            <a:ext cx="352794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	</a:t>
            </a:r>
            <a:r>
              <a:rPr lang="ru-RU" sz="1200" b="1" dirty="0">
                <a:solidFill>
                  <a:srgbClr val="002060"/>
                </a:solidFill>
                <a:latin typeface="Merriweather" panose="00000500000000000000" pitchFamily="2" charset="-52"/>
              </a:rPr>
              <a:t>Орден Славы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— военный орден СССР. </a:t>
            </a:r>
            <a:endParaRPr lang="ru-RU" sz="1200" dirty="0" smtClean="0">
              <a:solidFill>
                <a:srgbClr val="002060"/>
              </a:solidFill>
              <a:latin typeface="Merriweather" panose="00000500000000000000" pitchFamily="2" charset="-52"/>
            </a:endParaRPr>
          </a:p>
          <a:p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	</a:t>
            </a:r>
            <a:r>
              <a:rPr lang="ru-RU" sz="1200" b="1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Орден </a:t>
            </a:r>
            <a:r>
              <a:rPr lang="ru-RU" sz="1200" b="1" dirty="0">
                <a:solidFill>
                  <a:srgbClr val="002060"/>
                </a:solidFill>
                <a:latin typeface="Merriweather" panose="00000500000000000000" pitchFamily="2" charset="-52"/>
              </a:rPr>
              <a:t>Славы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состоит из трёх степеней</a:t>
            </a:r>
            <a:r>
              <a:rPr lang="ru-RU" sz="1200" b="1" dirty="0">
                <a:solidFill>
                  <a:srgbClr val="002060"/>
                </a:solidFill>
                <a:latin typeface="Merriweather" panose="00000500000000000000" pitchFamily="2" charset="-52"/>
              </a:rPr>
              <a:t>: I, II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и </a:t>
            </a:r>
            <a:r>
              <a:rPr lang="ru-RU" sz="1200" b="1" dirty="0">
                <a:solidFill>
                  <a:srgbClr val="002060"/>
                </a:solidFill>
                <a:latin typeface="Merriweather" panose="00000500000000000000" pitchFamily="2" charset="-52"/>
              </a:rPr>
              <a:t>III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 степени. </a:t>
            </a: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	Высшей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степенью является I степень. </a:t>
            </a:r>
            <a:endParaRPr lang="ru-RU" sz="1200" dirty="0" smtClean="0">
              <a:solidFill>
                <a:srgbClr val="002060"/>
              </a:solidFill>
              <a:latin typeface="Merriweather" panose="00000500000000000000" pitchFamily="2" charset="-52"/>
            </a:endParaRPr>
          </a:p>
          <a:p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	</a:t>
            </a: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Награждение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производилось в порядке строгой последовательности — от низшей степени к высшей. </a:t>
            </a:r>
            <a:endParaRPr lang="ru-RU" sz="1200" dirty="0" smtClean="0">
              <a:solidFill>
                <a:srgbClr val="002060"/>
              </a:solidFill>
              <a:latin typeface="Merriweather" panose="00000500000000000000" pitchFamily="2" charset="-52"/>
            </a:endParaRPr>
          </a:p>
          <a:p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	</a:t>
            </a: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За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отличия в боях Великой Отечественной войны и подвиги в других военных конфликтах было вручено около миллиона знаков </a:t>
            </a:r>
            <a:r>
              <a:rPr lang="ru-RU" sz="1200" b="1" dirty="0">
                <a:solidFill>
                  <a:srgbClr val="002060"/>
                </a:solidFill>
                <a:latin typeface="Merriweather" panose="00000500000000000000" pitchFamily="2" charset="-52"/>
              </a:rPr>
              <a:t>ордена Славы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III степени, более 46 тысяч — </a:t>
            </a:r>
            <a:r>
              <a:rPr lang="ru-RU" sz="1200" b="1" dirty="0">
                <a:solidFill>
                  <a:srgbClr val="002060"/>
                </a:solidFill>
                <a:latin typeface="Merriweather" panose="00000500000000000000" pitchFamily="2" charset="-52"/>
              </a:rPr>
              <a:t>II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 степени и 2678 — </a:t>
            </a:r>
            <a:r>
              <a:rPr lang="ru-RU" sz="1200" b="1" dirty="0">
                <a:solidFill>
                  <a:srgbClr val="002060"/>
                </a:solidFill>
                <a:latin typeface="Merriweather" panose="00000500000000000000" pitchFamily="2" charset="-52"/>
              </a:rPr>
              <a:t>I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 степени. </a:t>
            </a:r>
            <a:endParaRPr lang="ru-RU" sz="1200" dirty="0" smtClean="0">
              <a:solidFill>
                <a:srgbClr val="002060"/>
              </a:solidFill>
              <a:latin typeface="Merriweather" panose="00000500000000000000" pitchFamily="2" charset="-52"/>
            </a:endParaRPr>
          </a:p>
          <a:p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	</a:t>
            </a:r>
            <a:r>
              <a:rPr lang="ru-RU" sz="1200" dirty="0" smtClean="0">
                <a:solidFill>
                  <a:srgbClr val="002060"/>
                </a:solidFill>
                <a:latin typeface="Merriweather" panose="00000500000000000000" pitchFamily="2" charset="-52"/>
              </a:rPr>
              <a:t>По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уточнённым данным, полных кавалеров </a:t>
            </a:r>
            <a:r>
              <a:rPr lang="ru-RU" sz="1200" b="1" dirty="0">
                <a:solidFill>
                  <a:srgbClr val="002060"/>
                </a:solidFill>
                <a:latin typeface="Merriweather" panose="00000500000000000000" pitchFamily="2" charset="-52"/>
              </a:rPr>
              <a:t>ордена Славы </a:t>
            </a:r>
            <a: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  <a:t>насчитывается 2671 человек, среди них — четыре женщины.</a:t>
            </a:r>
            <a:br>
              <a:rPr lang="ru-RU" sz="1200" dirty="0">
                <a:solidFill>
                  <a:srgbClr val="002060"/>
                </a:solidFill>
                <a:latin typeface="Merriweather" panose="00000500000000000000" pitchFamily="2" charset="-52"/>
              </a:rPr>
            </a:br>
            <a:endParaRPr lang="ru-RU" sz="1200" dirty="0">
              <a:solidFill>
                <a:srgbClr val="002060"/>
              </a:solidFill>
              <a:latin typeface="Merriweather" panose="00000500000000000000" pitchFamily="2" charset="-52"/>
            </a:endParaRPr>
          </a:p>
        </p:txBody>
      </p:sp>
      <p:pic>
        <p:nvPicPr>
          <p:cNvPr id="4100" name="Picture 4" descr="http://poetomu.ru/_pu/2/2618562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358" y="800319"/>
            <a:ext cx="4066796" cy="3791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36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010">
        <p:fade/>
      </p:transition>
    </mc:Choice>
    <mc:Fallback xmlns="">
      <p:transition spd="med" advClick="0" advTm="140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77</Words>
  <Application>Microsoft Office PowerPoint</Application>
  <PresentationFormat>Экран (16:9)</PresentationFormat>
  <Paragraphs>68</Paragraphs>
  <Slides>16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Open Sans</vt:lpstr>
      <vt:lpstr>Calibri</vt:lpstr>
      <vt:lpstr>Merriweather</vt:lpstr>
      <vt:lpstr>Roboto Slab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2020-04-24T10:23:36Z</dcterms:created>
  <dcterms:modified xsi:type="dcterms:W3CDTF">2020-05-04T06:55:57Z</dcterms:modified>
</cp:coreProperties>
</file>